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4"/>
  </p:notesMasterIdLst>
  <p:sldIdLst>
    <p:sldId id="327" r:id="rId2"/>
    <p:sldId id="258" r:id="rId3"/>
    <p:sldId id="259" r:id="rId4"/>
    <p:sldId id="267" r:id="rId5"/>
    <p:sldId id="268" r:id="rId6"/>
    <p:sldId id="269" r:id="rId7"/>
    <p:sldId id="271" r:id="rId8"/>
    <p:sldId id="272" r:id="rId9"/>
    <p:sldId id="273" r:id="rId10"/>
    <p:sldId id="276" r:id="rId11"/>
    <p:sldId id="331" r:id="rId12"/>
    <p:sldId id="333" r:id="rId13"/>
    <p:sldId id="291" r:id="rId14"/>
    <p:sldId id="277" r:id="rId15"/>
    <p:sldId id="288" r:id="rId16"/>
    <p:sldId id="279" r:id="rId17"/>
    <p:sldId id="310" r:id="rId18"/>
    <p:sldId id="275" r:id="rId19"/>
    <p:sldId id="332" r:id="rId20"/>
    <p:sldId id="324" r:id="rId21"/>
    <p:sldId id="280" r:id="rId22"/>
    <p:sldId id="283" r:id="rId23"/>
    <p:sldId id="281" r:id="rId24"/>
    <p:sldId id="282" r:id="rId25"/>
    <p:sldId id="284" r:id="rId26"/>
    <p:sldId id="285" r:id="rId27"/>
    <p:sldId id="311" r:id="rId28"/>
    <p:sldId id="312" r:id="rId29"/>
    <p:sldId id="265" r:id="rId30"/>
    <p:sldId id="286" r:id="rId31"/>
    <p:sldId id="289" r:id="rId32"/>
    <p:sldId id="293" r:id="rId33"/>
    <p:sldId id="294" r:id="rId34"/>
    <p:sldId id="295" r:id="rId35"/>
    <p:sldId id="296" r:id="rId36"/>
    <p:sldId id="297" r:id="rId37"/>
    <p:sldId id="299" r:id="rId38"/>
    <p:sldId id="321" r:id="rId39"/>
    <p:sldId id="322" r:id="rId40"/>
    <p:sldId id="323" r:id="rId41"/>
    <p:sldId id="326" r:id="rId42"/>
    <p:sldId id="304" r:id="rId43"/>
    <p:sldId id="305" r:id="rId44"/>
    <p:sldId id="306" r:id="rId45"/>
    <p:sldId id="308" r:id="rId46"/>
    <p:sldId id="307" r:id="rId47"/>
    <p:sldId id="260" r:id="rId48"/>
    <p:sldId id="300" r:id="rId49"/>
    <p:sldId id="325" r:id="rId50"/>
    <p:sldId id="301" r:id="rId51"/>
    <p:sldId id="302" r:id="rId52"/>
    <p:sldId id="303" r:id="rId53"/>
    <p:sldId id="329" r:id="rId54"/>
    <p:sldId id="290" r:id="rId55"/>
    <p:sldId id="292" r:id="rId56"/>
    <p:sldId id="328" r:id="rId57"/>
    <p:sldId id="309" r:id="rId58"/>
    <p:sldId id="313" r:id="rId59"/>
    <p:sldId id="314" r:id="rId60"/>
    <p:sldId id="315" r:id="rId61"/>
    <p:sldId id="316" r:id="rId62"/>
    <p:sldId id="317" r:id="rId63"/>
    <p:sldId id="318" r:id="rId64"/>
    <p:sldId id="319" r:id="rId65"/>
    <p:sldId id="320" r:id="rId66"/>
    <p:sldId id="266" r:id="rId67"/>
    <p:sldId id="287" r:id="rId68"/>
    <p:sldId id="257" r:id="rId69"/>
    <p:sldId id="264" r:id="rId70"/>
    <p:sldId id="261" r:id="rId71"/>
    <p:sldId id="262" r:id="rId72"/>
    <p:sldId id="263" r:id="rId73"/>
  </p:sldIdLst>
  <p:sldSz cx="12192000" cy="6858000"/>
  <p:notesSz cx="6858000" cy="9144000"/>
  <p:embeddedFontLst>
    <p:embeddedFont>
      <p:font typeface="Azo Sans" panose="02000000000000000000" pitchFamily="2" charset="77"/>
      <p:regular r:id="rId75"/>
      <p:bold r:id="rId76"/>
      <p:italic r:id="rId77"/>
      <p:boldItalic r:id="rId78"/>
    </p:embeddedFont>
    <p:embeddedFont>
      <p:font typeface="Azo Sans Md" panose="02000000000000000000" pitchFamily="2" charset="77"/>
      <p:regular r:id="rId79"/>
      <p:italic r:id="rId80"/>
    </p:embeddedFont>
    <p:embeddedFont>
      <p:font typeface="Martel Sans" pitchFamily="2" charset="77"/>
      <p:regular r:id="rId81"/>
      <p:bold r:id="rId82"/>
    </p:embeddedFont>
    <p:embeddedFont>
      <p:font typeface="Play" panose="020F0502020204030204" pitchFamily="34" charset="0"/>
      <p:regular r:id="rId83"/>
      <p:bold r:id="rId84"/>
      <p:italic r:id="rId85"/>
      <p:boldItalic r:id="rId86"/>
    </p:embeddedFont>
    <p:embeddedFont>
      <p:font typeface="Plus Jakarta Sans" pitchFamily="2" charset="77"/>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1" roundtripDataSignature="AMtx7mjV7INxtF72upuGiWGTDYy7neoOx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AB23"/>
    <a:srgbClr val="1B1C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81200-3A6E-4945-BC11-132A39472BD7}" v="91" dt="2024-09-19T22:27:41.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p:restoredTop sz="94719"/>
  </p:normalViewPr>
  <p:slideViewPr>
    <p:cSldViewPr snapToGrid="0">
      <p:cViewPr>
        <p:scale>
          <a:sx n="140" d="100"/>
          <a:sy n="140" d="100"/>
        </p:scale>
        <p:origin x="63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customschemas.google.com/relationships/presentationmetadata" Target="metadata"/><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88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2DF29877-069C-D3B1-38C5-EA6170657CFB}"/>
            </a:ext>
          </a:extLst>
        </p:cNvPr>
        <p:cNvGrpSpPr/>
        <p:nvPr/>
      </p:nvGrpSpPr>
      <p:grpSpPr>
        <a:xfrm>
          <a:off x="0" y="0"/>
          <a:ext cx="0" cy="0"/>
          <a:chOff x="0" y="0"/>
          <a:chExt cx="0" cy="0"/>
        </a:xfrm>
      </p:grpSpPr>
      <p:sp>
        <p:nvSpPr>
          <p:cNvPr id="335" name="Google Shape;335;p30:notes">
            <a:extLst>
              <a:ext uri="{FF2B5EF4-FFF2-40B4-BE49-F238E27FC236}">
                <a16:creationId xmlns:a16="http://schemas.microsoft.com/office/drawing/2014/main" id="{F700A02C-068A-F088-13BD-85533F7D5F1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a:extLst>
              <a:ext uri="{FF2B5EF4-FFF2-40B4-BE49-F238E27FC236}">
                <a16:creationId xmlns:a16="http://schemas.microsoft.com/office/drawing/2014/main" id="{1D76ADE5-7E7F-7E91-74E3-54BBBD5D4B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470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8B625AC8-5353-B178-DB47-D2F0660AD8F5}"/>
            </a:ext>
          </a:extLst>
        </p:cNvPr>
        <p:cNvGrpSpPr/>
        <p:nvPr/>
      </p:nvGrpSpPr>
      <p:grpSpPr>
        <a:xfrm>
          <a:off x="0" y="0"/>
          <a:ext cx="0" cy="0"/>
          <a:chOff x="0" y="0"/>
          <a:chExt cx="0" cy="0"/>
        </a:xfrm>
      </p:grpSpPr>
      <p:sp>
        <p:nvSpPr>
          <p:cNvPr id="335" name="Google Shape;335;p30:notes">
            <a:extLst>
              <a:ext uri="{FF2B5EF4-FFF2-40B4-BE49-F238E27FC236}">
                <a16:creationId xmlns:a16="http://schemas.microsoft.com/office/drawing/2014/main" id="{4EDEA211-D5DE-5D31-842F-02D2A2ECA83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a:extLst>
              <a:ext uri="{FF2B5EF4-FFF2-40B4-BE49-F238E27FC236}">
                <a16:creationId xmlns:a16="http://schemas.microsoft.com/office/drawing/2014/main" id="{6CBEBCF2-04E8-2AB0-1E8A-525C58E78B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65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34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93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85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42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195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028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0A3A0E2C-540F-8EC1-C12A-B400BF0F2B59}"/>
            </a:ext>
          </a:extLst>
        </p:cNvPr>
        <p:cNvGrpSpPr/>
        <p:nvPr/>
      </p:nvGrpSpPr>
      <p:grpSpPr>
        <a:xfrm>
          <a:off x="0" y="0"/>
          <a:ext cx="0" cy="0"/>
          <a:chOff x="0" y="0"/>
          <a:chExt cx="0" cy="0"/>
        </a:xfrm>
      </p:grpSpPr>
      <p:sp>
        <p:nvSpPr>
          <p:cNvPr id="335" name="Google Shape;335;p30:notes">
            <a:extLst>
              <a:ext uri="{FF2B5EF4-FFF2-40B4-BE49-F238E27FC236}">
                <a16:creationId xmlns:a16="http://schemas.microsoft.com/office/drawing/2014/main" id="{4497335C-9DC8-A8FF-F819-015FA45A49A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a:extLst>
              <a:ext uri="{FF2B5EF4-FFF2-40B4-BE49-F238E27FC236}">
                <a16:creationId xmlns:a16="http://schemas.microsoft.com/office/drawing/2014/main" id="{AA9C3211-418B-0BBA-1E2C-351F2FBB0B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48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5157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204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0051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019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877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720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722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6904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6339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263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1737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3253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4846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5754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9299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094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7551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7651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5787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616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8303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2733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0013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986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5096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0689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7192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7215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2427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073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2713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734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8136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2842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B82510E8-1764-5C61-A4A3-9071462A8A00}"/>
            </a:ext>
          </a:extLst>
        </p:cNvPr>
        <p:cNvGrpSpPr/>
        <p:nvPr/>
      </p:nvGrpSpPr>
      <p:grpSpPr>
        <a:xfrm>
          <a:off x="0" y="0"/>
          <a:ext cx="0" cy="0"/>
          <a:chOff x="0" y="0"/>
          <a:chExt cx="0" cy="0"/>
        </a:xfrm>
      </p:grpSpPr>
      <p:sp>
        <p:nvSpPr>
          <p:cNvPr id="335" name="Google Shape;335;p30:notes">
            <a:extLst>
              <a:ext uri="{FF2B5EF4-FFF2-40B4-BE49-F238E27FC236}">
                <a16:creationId xmlns:a16="http://schemas.microsoft.com/office/drawing/2014/main" id="{B46C12AA-54CE-934F-C849-4BE1624727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a:extLst>
              <a:ext uri="{FF2B5EF4-FFF2-40B4-BE49-F238E27FC236}">
                <a16:creationId xmlns:a16="http://schemas.microsoft.com/office/drawing/2014/main" id="{A4E55C38-22BB-F38C-8D83-AED748089A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2853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7648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9738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684FD690-CFEF-E76D-B60A-372F9184E613}"/>
            </a:ext>
          </a:extLst>
        </p:cNvPr>
        <p:cNvGrpSpPr/>
        <p:nvPr/>
      </p:nvGrpSpPr>
      <p:grpSpPr>
        <a:xfrm>
          <a:off x="0" y="0"/>
          <a:ext cx="0" cy="0"/>
          <a:chOff x="0" y="0"/>
          <a:chExt cx="0" cy="0"/>
        </a:xfrm>
      </p:grpSpPr>
      <p:sp>
        <p:nvSpPr>
          <p:cNvPr id="335" name="Google Shape;335;p30:notes">
            <a:extLst>
              <a:ext uri="{FF2B5EF4-FFF2-40B4-BE49-F238E27FC236}">
                <a16:creationId xmlns:a16="http://schemas.microsoft.com/office/drawing/2014/main" id="{8AAD55EA-1B3D-1B3F-69E2-CC154864392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a:extLst>
              <a:ext uri="{FF2B5EF4-FFF2-40B4-BE49-F238E27FC236}">
                <a16:creationId xmlns:a16="http://schemas.microsoft.com/office/drawing/2014/main" id="{FA68497D-6942-886E-2DE9-342E85E287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2643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81381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394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807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9317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3416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9656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9769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6141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1808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5858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20351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2795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9c87b524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e9c87b5240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807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96801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9c87b5240_0_3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g2e9c87b5240_0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864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6851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12" name="Google Shape;12;p14"/>
          <p:cNvSpPr>
            <a:spLocks noGrp="1"/>
          </p:cNvSpPr>
          <p:nvPr>
            <p:ph type="pic" idx="2"/>
          </p:nvPr>
        </p:nvSpPr>
        <p:spPr>
          <a:xfrm>
            <a:off x="0" y="0"/>
            <a:ext cx="12192000" cy="6858000"/>
          </a:xfrm>
          <a:prstGeom prst="rect">
            <a:avLst/>
          </a:prstGeom>
          <a:noFill/>
          <a:ln>
            <a:noFill/>
          </a:ln>
        </p:spPr>
      </p:sp>
      <p:sp>
        <p:nvSpPr>
          <p:cNvPr id="13" name="Google Shape;13;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a:spLocks noGrp="1"/>
          </p:cNvSpPr>
          <p:nvPr>
            <p:ph type="pic" idx="2"/>
          </p:nvPr>
        </p:nvSpPr>
        <p:spPr>
          <a:xfrm>
            <a:off x="5183188" y="987425"/>
            <a:ext cx="6172200" cy="4873625"/>
          </a:xfrm>
          <a:prstGeom prst="rect">
            <a:avLst/>
          </a:prstGeom>
          <a:noFill/>
          <a:ln>
            <a:noFill/>
          </a:ln>
        </p:spPr>
      </p:sp>
      <p:sp>
        <p:nvSpPr>
          <p:cNvPr id="81" name="Google Shape;81;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4"/>
        <p:cNvGrpSpPr/>
        <p:nvPr/>
      </p:nvGrpSpPr>
      <p:grpSpPr>
        <a:xfrm>
          <a:off x="0" y="0"/>
          <a:ext cx="0" cy="0"/>
          <a:chOff x="0" y="0"/>
          <a:chExt cx="0" cy="0"/>
        </a:xfrm>
      </p:grpSpPr>
      <p:sp>
        <p:nvSpPr>
          <p:cNvPr id="15" name="Google Shape;15;p15"/>
          <p:cNvSpPr>
            <a:spLocks noGrp="1"/>
          </p:cNvSpPr>
          <p:nvPr>
            <p:ph type="pic" idx="2"/>
          </p:nvPr>
        </p:nvSpPr>
        <p:spPr>
          <a:xfrm>
            <a:off x="5935147" y="1"/>
            <a:ext cx="6250720" cy="6862909"/>
          </a:xfrm>
          <a:prstGeom prst="rect">
            <a:avLst/>
          </a:prstGeom>
          <a:noFill/>
          <a:ln>
            <a:noFill/>
          </a:ln>
        </p:spPr>
      </p:sp>
      <p:sp>
        <p:nvSpPr>
          <p:cNvPr id="16" name="Google Shape;16;p1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rgbClr val="13003A"/>
        </a:solidFill>
        <a:effectLst/>
      </p:bgPr>
    </p:bg>
    <p:spTree>
      <p:nvGrpSpPr>
        <p:cNvPr id="1" name="Shape 17"/>
        <p:cNvGrpSpPr/>
        <p:nvPr/>
      </p:nvGrpSpPr>
      <p:grpSpPr>
        <a:xfrm>
          <a:off x="0" y="0"/>
          <a:ext cx="0" cy="0"/>
          <a:chOff x="0" y="0"/>
          <a:chExt cx="0" cy="0"/>
        </a:xfrm>
      </p:grpSpPr>
      <p:sp>
        <p:nvSpPr>
          <p:cNvPr id="18" name="Google Shape;18;p16"/>
          <p:cNvSpPr>
            <a:spLocks noGrp="1"/>
          </p:cNvSpPr>
          <p:nvPr>
            <p:ph type="pic" idx="2"/>
          </p:nvPr>
        </p:nvSpPr>
        <p:spPr>
          <a:xfrm>
            <a:off x="5949124" y="650498"/>
            <a:ext cx="5561140" cy="5285030"/>
          </a:xfrm>
          <a:prstGeom prst="rect">
            <a:avLst/>
          </a:prstGeom>
          <a:noFill/>
          <a:ln>
            <a:noFill/>
          </a:ln>
        </p:spPr>
      </p:sp>
      <p:sp>
        <p:nvSpPr>
          <p:cNvPr id="19" name="Google Shape;19;p16"/>
          <p:cNvSpPr>
            <a:spLocks noGrp="1"/>
          </p:cNvSpPr>
          <p:nvPr>
            <p:ph type="pic" idx="3"/>
          </p:nvPr>
        </p:nvSpPr>
        <p:spPr>
          <a:xfrm>
            <a:off x="6255718" y="373687"/>
            <a:ext cx="2696885" cy="2562983"/>
          </a:xfrm>
          <a:prstGeom prst="rect">
            <a:avLst/>
          </a:prstGeom>
          <a:noFill/>
          <a:ln>
            <a:noFill/>
          </a:ln>
        </p:spPr>
      </p:sp>
      <p:sp>
        <p:nvSpPr>
          <p:cNvPr id="20" name="Google Shape;20;p1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1"/>
        <p:cNvGrpSpPr/>
        <p:nvPr/>
      </p:nvGrpSpPr>
      <p:grpSpPr>
        <a:xfrm>
          <a:off x="0" y="0"/>
          <a:ext cx="0" cy="0"/>
          <a:chOff x="0" y="0"/>
          <a:chExt cx="0" cy="0"/>
        </a:xfrm>
      </p:grpSpPr>
      <p:sp>
        <p:nvSpPr>
          <p:cNvPr id="22" name="Google Shape;22;p18"/>
          <p:cNvSpPr>
            <a:spLocks noGrp="1"/>
          </p:cNvSpPr>
          <p:nvPr>
            <p:ph type="pic" idx="2"/>
          </p:nvPr>
        </p:nvSpPr>
        <p:spPr>
          <a:xfrm>
            <a:off x="453434" y="524490"/>
            <a:ext cx="3651730" cy="5818592"/>
          </a:xfrm>
          <a:prstGeom prst="rect">
            <a:avLst/>
          </a:prstGeom>
          <a:noFill/>
          <a:ln>
            <a:noFill/>
          </a:ln>
        </p:spPr>
      </p:sp>
      <p:sp>
        <p:nvSpPr>
          <p:cNvPr id="23" name="Google Shape;2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4"/>
        <p:cNvGrpSpPr/>
        <p:nvPr/>
      </p:nvGrpSpPr>
      <p:grpSpPr>
        <a:xfrm>
          <a:off x="0" y="0"/>
          <a:ext cx="0" cy="0"/>
          <a:chOff x="0" y="0"/>
          <a:chExt cx="0" cy="0"/>
        </a:xfrm>
      </p:grpSpPr>
      <p:sp>
        <p:nvSpPr>
          <p:cNvPr id="25" name="Google Shape;25;p17"/>
          <p:cNvSpPr>
            <a:spLocks noGrp="1"/>
          </p:cNvSpPr>
          <p:nvPr>
            <p:ph type="pic" idx="2"/>
          </p:nvPr>
        </p:nvSpPr>
        <p:spPr>
          <a:xfrm>
            <a:off x="52828" y="-1"/>
            <a:ext cx="3626522" cy="6388124"/>
          </a:xfrm>
          <a:prstGeom prst="rect">
            <a:avLst/>
          </a:prstGeom>
          <a:noFill/>
          <a:ln>
            <a:noFill/>
          </a:ln>
        </p:spPr>
      </p:sp>
      <p:sp>
        <p:nvSpPr>
          <p:cNvPr id="26" name="Google Shape;26;p17"/>
          <p:cNvSpPr>
            <a:spLocks noGrp="1"/>
          </p:cNvSpPr>
          <p:nvPr>
            <p:ph type="pic" idx="3"/>
          </p:nvPr>
        </p:nvSpPr>
        <p:spPr>
          <a:xfrm>
            <a:off x="2528577" y="480919"/>
            <a:ext cx="3642470" cy="6381989"/>
          </a:xfrm>
          <a:prstGeom prst="rect">
            <a:avLst/>
          </a:prstGeom>
          <a:noFill/>
          <a:ln>
            <a:noFill/>
          </a:ln>
        </p:spPr>
      </p:sp>
      <p:sp>
        <p:nvSpPr>
          <p:cNvPr id="27" name="Google Shape;27;p1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artel Sans"/>
              <a:buNone/>
              <a:defRPr sz="4400" b="0" i="0" u="none" strike="noStrike" cap="none">
                <a:solidFill>
                  <a:schemeClr val="dk1"/>
                </a:solidFill>
                <a:latin typeface="Martel Sans"/>
                <a:ea typeface="Martel Sans"/>
                <a:cs typeface="Martel Sans"/>
                <a:sym typeface="Martel Sans"/>
              </a:defRPr>
            </a:lvl1pPr>
            <a:lvl2pPr marR="0" lvl="1"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2pPr>
            <a:lvl3pPr marR="0" lvl="2"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3pPr>
            <a:lvl4pPr marR="0" lvl="3"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4pPr>
            <a:lvl5pPr marR="0" lvl="4"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5pPr>
            <a:lvl6pPr marR="0" lvl="5"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6pPr>
            <a:lvl7pPr marR="0" lvl="6"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7pPr>
            <a:lvl8pPr marR="0" lvl="7"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8pPr>
            <a:lvl9pPr marR="0" lvl="8" algn="l" rtl="0">
              <a:lnSpc>
                <a:spcPct val="100000"/>
              </a:lnSpc>
              <a:spcBef>
                <a:spcPts val="0"/>
              </a:spcBef>
              <a:spcAft>
                <a:spcPts val="0"/>
              </a:spcAft>
              <a:buClr>
                <a:srgbClr val="000000"/>
              </a:buClr>
              <a:buSzPts val="1400"/>
              <a:buFont typeface="Martel Sans"/>
              <a:buNone/>
              <a:defRPr sz="1800" b="0" i="0" u="none" strike="noStrike" cap="none">
                <a:solidFill>
                  <a:srgbClr val="000000"/>
                </a:solidFill>
                <a:latin typeface="Martel Sans"/>
                <a:ea typeface="Martel Sans"/>
                <a:cs typeface="Martel Sans"/>
                <a:sym typeface="Martel Sans"/>
              </a:defRPr>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responsibleaidisclosure.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linkedin.com/in/dustinlehr/"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yukaichou.com/gamification-examples/gamification-stats-figur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securitychampionsuccessguide.org/"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descr="A white and grey background&#10;&#10;Description automatically generated"/>
          <p:cNvPicPr preferRelativeResize="0">
            <a:picLocks noGrp="1" noRot="1" noMove="1" noResize="1" noEditPoints="1" noAdjustHandles="1" noChangeArrowheads="1" noChangeShapeType="1" noCrop="1"/>
          </p:cNvPicPr>
          <p:nvPr>
            <p:ph type="pic" idx="2"/>
          </p:nvPr>
        </p:nvPicPr>
        <p:blipFill rotWithShape="1">
          <a:blip r:embed="rId3">
            <a:alphaModFix amt="20000"/>
          </a:blip>
          <a:srcRect t="21875" b="21873"/>
          <a:stretch/>
        </p:blipFill>
        <p:spPr>
          <a:xfrm>
            <a:off x="3175" y="-1097"/>
            <a:ext cx="12192000" cy="6858000"/>
          </a:xfrm>
          <a:prstGeom prst="rect">
            <a:avLst/>
          </a:prstGeom>
          <a:noFill/>
          <a:ln>
            <a:noFill/>
          </a:ln>
        </p:spPr>
      </p:pic>
      <p:sp>
        <p:nvSpPr>
          <p:cNvPr id="102" name="Google Shape;102;p1"/>
          <p:cNvSpPr txBox="1"/>
          <p:nvPr/>
        </p:nvSpPr>
        <p:spPr>
          <a:xfrm>
            <a:off x="1317813" y="3569103"/>
            <a:ext cx="477818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1B1D67"/>
                </a:solidFill>
                <a:latin typeface="Azo Sans Md" panose="02000000000000000000" pitchFamily="2" charset="77"/>
              </a:rPr>
              <a:t>An OWASP SAMM</a:t>
            </a:r>
          </a:p>
          <a:p>
            <a:pPr marL="0" marR="0" lvl="0" indent="0" algn="ctr" rtl="0">
              <a:lnSpc>
                <a:spcPct val="100000"/>
              </a:lnSpc>
              <a:spcBef>
                <a:spcPts val="0"/>
              </a:spcBef>
              <a:spcAft>
                <a:spcPts val="0"/>
              </a:spcAft>
              <a:buClr>
                <a:srgbClr val="000000"/>
              </a:buClr>
              <a:buSzPts val="2400"/>
              <a:buFont typeface="Arial"/>
              <a:buNone/>
            </a:pPr>
            <a:r>
              <a:rPr lang="en-US" sz="2400" dirty="0">
                <a:solidFill>
                  <a:srgbClr val="1B1D67"/>
                </a:solidFill>
                <a:latin typeface="Azo Sans Md" panose="02000000000000000000" pitchFamily="2" charset="77"/>
              </a:rPr>
              <a:t>Level Booster</a:t>
            </a:r>
          </a:p>
        </p:txBody>
      </p:sp>
      <p:sp>
        <p:nvSpPr>
          <p:cNvPr id="103" name="Google Shape;103;p1"/>
          <p:cNvSpPr txBox="1"/>
          <p:nvPr/>
        </p:nvSpPr>
        <p:spPr>
          <a:xfrm>
            <a:off x="2299527" y="5056468"/>
            <a:ext cx="291018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rgbClr val="1B1C67"/>
                </a:solidFill>
                <a:latin typeface="Azo Sans" panose="02000000000000000000" pitchFamily="2" charset="77"/>
                <a:ea typeface="Plus Jakarta Sans"/>
                <a:cs typeface="Plus Jakarta Sans"/>
                <a:sym typeface="Plus Jakarta Sans"/>
              </a:rPr>
              <a:t>Dustin Lehr</a:t>
            </a:r>
          </a:p>
          <a:p>
            <a:pPr marL="0" marR="0" lvl="0" indent="0" algn="ctr" rtl="0">
              <a:lnSpc>
                <a:spcPct val="100000"/>
              </a:lnSpc>
              <a:spcBef>
                <a:spcPts val="0"/>
              </a:spcBef>
              <a:spcAft>
                <a:spcPts val="0"/>
              </a:spcAft>
              <a:buClr>
                <a:srgbClr val="000000"/>
              </a:buClr>
              <a:buSzPts val="1400"/>
              <a:buFont typeface="Arial"/>
              <a:buNone/>
            </a:pPr>
            <a:r>
              <a:rPr lang="en-US" dirty="0">
                <a:solidFill>
                  <a:srgbClr val="1B1C67"/>
                </a:solidFill>
                <a:latin typeface="Azo Sans" panose="02000000000000000000" pitchFamily="2" charset="77"/>
                <a:cs typeface="Plus Jakarta Sans"/>
                <a:sym typeface="Plus Jakarta Sans"/>
              </a:rPr>
              <a:t>Sept 2024</a:t>
            </a:r>
          </a:p>
        </p:txBody>
      </p:sp>
      <p:grpSp>
        <p:nvGrpSpPr>
          <p:cNvPr id="105" name="Google Shape;105;p1"/>
          <p:cNvGrpSpPr/>
          <p:nvPr/>
        </p:nvGrpSpPr>
        <p:grpSpPr>
          <a:xfrm>
            <a:off x="7130953" y="945920"/>
            <a:ext cx="3579596" cy="4820574"/>
            <a:chOff x="7130953" y="945920"/>
            <a:chExt cx="3579596" cy="4820574"/>
          </a:xfrm>
        </p:grpSpPr>
        <p:sp>
          <p:nvSpPr>
            <p:cNvPr id="106" name="Google Shape;106;p1"/>
            <p:cNvSpPr/>
            <p:nvPr/>
          </p:nvSpPr>
          <p:spPr>
            <a:xfrm>
              <a:off x="7130953" y="2557397"/>
              <a:ext cx="3579596" cy="2939142"/>
            </a:xfrm>
            <a:custGeom>
              <a:avLst/>
              <a:gdLst/>
              <a:ahLst/>
              <a:cxnLst/>
              <a:rect l="l" t="t" r="r" b="b"/>
              <a:pathLst>
                <a:path w="5753872" h="4724400" extrusionOk="0">
                  <a:moveTo>
                    <a:pt x="4051877" y="4727019"/>
                  </a:moveTo>
                  <a:lnTo>
                    <a:pt x="5013" y="4727019"/>
                  </a:lnTo>
                  <a:lnTo>
                    <a:pt x="1704041" y="5013"/>
                  </a:lnTo>
                  <a:lnTo>
                    <a:pt x="5750905" y="5013"/>
                  </a:lnTo>
                  <a:close/>
                </a:path>
              </a:pathLst>
            </a:custGeom>
            <a:solidFill>
              <a:srgbClr val="6C6C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FFFF00"/>
                </a:highlight>
                <a:latin typeface="Arial"/>
                <a:ea typeface="Arial"/>
                <a:cs typeface="Arial"/>
                <a:sym typeface="Arial"/>
              </a:endParaRPr>
            </a:p>
          </p:txBody>
        </p:sp>
        <p:sp>
          <p:nvSpPr>
            <p:cNvPr id="107" name="Google Shape;107;p1"/>
            <p:cNvSpPr/>
            <p:nvPr/>
          </p:nvSpPr>
          <p:spPr>
            <a:xfrm>
              <a:off x="9820643" y="5023912"/>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1B1D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 name="Google Shape;108;p1"/>
            <p:cNvSpPr/>
            <p:nvPr/>
          </p:nvSpPr>
          <p:spPr>
            <a:xfrm>
              <a:off x="7509243" y="1994433"/>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1B1D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9" name="Google Shape;109;p1" descr="A cartoon of a person&#10;&#10;Description automatically generated"/>
            <p:cNvPicPr preferRelativeResize="0"/>
            <p:nvPr/>
          </p:nvPicPr>
          <p:blipFill rotWithShape="1">
            <a:blip r:embed="rId4">
              <a:alphaModFix/>
            </a:blip>
            <a:srcRect/>
            <a:stretch/>
          </p:blipFill>
          <p:spPr>
            <a:xfrm>
              <a:off x="8187508" y="945920"/>
              <a:ext cx="2244177" cy="4372138"/>
            </a:xfrm>
            <a:prstGeom prst="rect">
              <a:avLst/>
            </a:prstGeom>
            <a:noFill/>
            <a:ln>
              <a:noFill/>
            </a:ln>
          </p:spPr>
        </p:pic>
      </p:grpSp>
      <p:sp>
        <p:nvSpPr>
          <p:cNvPr id="2" name="Google Shape;102;p1">
            <a:extLst>
              <a:ext uri="{FF2B5EF4-FFF2-40B4-BE49-F238E27FC236}">
                <a16:creationId xmlns:a16="http://schemas.microsoft.com/office/drawing/2014/main" id="{9D644623-EA58-501E-4EF6-0C19359E56E4}"/>
              </a:ext>
            </a:extLst>
          </p:cNvPr>
          <p:cNvSpPr txBox="1"/>
          <p:nvPr/>
        </p:nvSpPr>
        <p:spPr>
          <a:xfrm>
            <a:off x="897113" y="2451071"/>
            <a:ext cx="591378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4800" dirty="0">
                <a:solidFill>
                  <a:srgbClr val="1B1D67"/>
                </a:solidFill>
                <a:latin typeface="Azo Sans Md" panose="02000000000000000000" pitchFamily="2" charset="77"/>
              </a:rPr>
              <a:t>Security Champions</a:t>
            </a:r>
            <a:endParaRPr sz="4800" u="none" strike="noStrike" cap="none" dirty="0">
              <a:solidFill>
                <a:srgbClr val="000000"/>
              </a:solidFill>
              <a:latin typeface="Azo Sans Md" panose="02000000000000000000" pitchFamily="2" charset="77"/>
              <a:sym typeface="Arial"/>
            </a:endParaRPr>
          </a:p>
        </p:txBody>
      </p:sp>
      <p:sp>
        <p:nvSpPr>
          <p:cNvPr id="3" name="Google Shape;322;p3">
            <a:extLst>
              <a:ext uri="{FF2B5EF4-FFF2-40B4-BE49-F238E27FC236}">
                <a16:creationId xmlns:a16="http://schemas.microsoft.com/office/drawing/2014/main" id="{5394A103-180E-A37C-4927-F11F976C8AA5}"/>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Rectangle 1">
            <a:extLst>
              <a:ext uri="{FF2B5EF4-FFF2-40B4-BE49-F238E27FC236}">
                <a16:creationId xmlns:a16="http://schemas.microsoft.com/office/drawing/2014/main" id="{21A88E95-6469-FA39-B130-7B9C2B4B4CD1}"/>
              </a:ext>
            </a:extLst>
          </p:cNvPr>
          <p:cNvSpPr>
            <a:spLocks noChangeArrowheads="1"/>
          </p:cNvSpPr>
          <p:nvPr/>
        </p:nvSpPr>
        <p:spPr bwMode="auto">
          <a:xfrm>
            <a:off x="-96583" y="6472666"/>
            <a:ext cx="31410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ourier New" panose="02070309020205020404" pitchFamily="49" charset="0"/>
              </a:rPr>
              <a:t>No AI was used in the creation of this content.</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sng" strike="noStrike" cap="none" normalizeH="0" baseline="0" dirty="0">
                <a:ln>
                  <a:noFill/>
                </a:ln>
                <a:solidFill>
                  <a:srgbClr val="0097A7"/>
                </a:solidFill>
                <a:effectLst/>
                <a:latin typeface="Courier New" panose="02070309020205020404" pitchFamily="49" charset="0"/>
                <a:hlinkClick r:id="rId5"/>
              </a:rPr>
              <a:t>https://responsibleaidisclosure.com/</a:t>
            </a:r>
            <a:endParaRPr kumimoji="0" lang="en-US" altLang="en-US" sz="800" b="0" i="0" u="none" strike="noStrike" cap="none" normalizeH="0" baseline="0" dirty="0">
              <a:ln>
                <a:noFill/>
              </a:ln>
              <a:solidFill>
                <a:schemeClr val="tx1"/>
              </a:solidFill>
              <a:effectLst/>
            </a:endParaRPr>
          </a:p>
        </p:txBody>
      </p:sp>
      <p:pic>
        <p:nvPicPr>
          <p:cNvPr id="1026" name="Picture 2">
            <a:extLst>
              <a:ext uri="{FF2B5EF4-FFF2-40B4-BE49-F238E27FC236}">
                <a16:creationId xmlns:a16="http://schemas.microsoft.com/office/drawing/2014/main" id="{ADBDAF04-B145-DB8F-9DFA-C5FD94ACF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699" y="5980904"/>
            <a:ext cx="1176465" cy="505880"/>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322;p3">
            <a:extLst>
              <a:ext uri="{FF2B5EF4-FFF2-40B4-BE49-F238E27FC236}">
                <a16:creationId xmlns:a16="http://schemas.microsoft.com/office/drawing/2014/main" id="{BFA9C3D4-9DD0-1E12-7B3D-427D596CB55C}"/>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0FA7DABF-C022-E0C6-B2A7-74C7AF1642D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A8FB1B18-D32E-CDCE-3F0A-896327F99C50}"/>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3F985F51-8AE1-7D2E-DFBC-40790EB43C85}"/>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8B0B3BB0-45FB-FFE5-15CD-EF763D60F6C5}"/>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65063164-C4F4-387D-273D-8F2C828341AF}"/>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A827AF9D-954D-B501-6A02-6897B956128C}"/>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CD643590-3753-3FBA-5909-7C66EB1D027B}"/>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DBC919E3-47D7-E460-055C-4DF2C85B10E5}"/>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9AE738BF-C744-4E43-6813-BFB3E9C1BBF9}"/>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879667B-F455-83C0-F786-B1783640CCA0}"/>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1E90340B-79E2-8CE3-4C93-7E3C92CC9B49}"/>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3568F305-4DF7-6A7F-17AC-2853E4F52305}"/>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206A000A-7831-FAD0-99F4-560479F1673E}"/>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167EF520-9641-E3BA-DB5B-2495F946288E}"/>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E18E5978-64D8-CBA0-DA12-BBD411D5C4D9}"/>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322;p3">
            <a:extLst>
              <a:ext uri="{FF2B5EF4-FFF2-40B4-BE49-F238E27FC236}">
                <a16:creationId xmlns:a16="http://schemas.microsoft.com/office/drawing/2014/main" id="{F461E401-637D-F3FC-2880-E08B82CED3AB}"/>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322;p3">
            <a:extLst>
              <a:ext uri="{FF2B5EF4-FFF2-40B4-BE49-F238E27FC236}">
                <a16:creationId xmlns:a16="http://schemas.microsoft.com/office/drawing/2014/main" id="{F8B76EB7-FE46-B02B-5EEA-457DED910327}"/>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322;p3">
            <a:extLst>
              <a:ext uri="{FF2B5EF4-FFF2-40B4-BE49-F238E27FC236}">
                <a16:creationId xmlns:a16="http://schemas.microsoft.com/office/drawing/2014/main" id="{030CC3E9-B0DB-4C93-DCD7-42AC878DD3DA}"/>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322;p3">
            <a:extLst>
              <a:ext uri="{FF2B5EF4-FFF2-40B4-BE49-F238E27FC236}">
                <a16:creationId xmlns:a16="http://schemas.microsoft.com/office/drawing/2014/main" id="{FE705E85-175C-4B27-D1FB-19FF9CC996AB}"/>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322;p3">
            <a:extLst>
              <a:ext uri="{FF2B5EF4-FFF2-40B4-BE49-F238E27FC236}">
                <a16:creationId xmlns:a16="http://schemas.microsoft.com/office/drawing/2014/main" id="{A68E3F54-6A5C-3253-C7D8-1480333E330D}"/>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322;p3">
            <a:extLst>
              <a:ext uri="{FF2B5EF4-FFF2-40B4-BE49-F238E27FC236}">
                <a16:creationId xmlns:a16="http://schemas.microsoft.com/office/drawing/2014/main" id="{53B7C24F-243F-61C2-2694-EC2A5AFB804A}"/>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322;p3">
            <a:extLst>
              <a:ext uri="{FF2B5EF4-FFF2-40B4-BE49-F238E27FC236}">
                <a16:creationId xmlns:a16="http://schemas.microsoft.com/office/drawing/2014/main" id="{98EA0BB9-E872-79E9-2BA2-DB559B4931FF}"/>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322;p3">
            <a:extLst>
              <a:ext uri="{FF2B5EF4-FFF2-40B4-BE49-F238E27FC236}">
                <a16:creationId xmlns:a16="http://schemas.microsoft.com/office/drawing/2014/main" id="{9B4671E5-8BB0-1D6E-0794-0F638D02109E}"/>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322;p3">
            <a:extLst>
              <a:ext uri="{FF2B5EF4-FFF2-40B4-BE49-F238E27FC236}">
                <a16:creationId xmlns:a16="http://schemas.microsoft.com/office/drawing/2014/main" id="{3FFF30D8-E8FD-2E22-BB99-084DC428DE01}"/>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322;p3">
            <a:extLst>
              <a:ext uri="{FF2B5EF4-FFF2-40B4-BE49-F238E27FC236}">
                <a16:creationId xmlns:a16="http://schemas.microsoft.com/office/drawing/2014/main" id="{DCF43D16-D35B-E49F-EDE4-F85A7B3EEF75}"/>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322;p3">
            <a:extLst>
              <a:ext uri="{FF2B5EF4-FFF2-40B4-BE49-F238E27FC236}">
                <a16:creationId xmlns:a16="http://schemas.microsoft.com/office/drawing/2014/main" id="{0840EB1D-BFDC-662A-F17C-8859910E38BD}"/>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322;p3">
            <a:extLst>
              <a:ext uri="{FF2B5EF4-FFF2-40B4-BE49-F238E27FC236}">
                <a16:creationId xmlns:a16="http://schemas.microsoft.com/office/drawing/2014/main" id="{68133846-E99F-36BD-7350-8E0C84D573F0}"/>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322;p3">
            <a:extLst>
              <a:ext uri="{FF2B5EF4-FFF2-40B4-BE49-F238E27FC236}">
                <a16:creationId xmlns:a16="http://schemas.microsoft.com/office/drawing/2014/main" id="{3D0204D3-7A7E-C109-C48E-B1B734BC9539}"/>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322;p3">
            <a:extLst>
              <a:ext uri="{FF2B5EF4-FFF2-40B4-BE49-F238E27FC236}">
                <a16:creationId xmlns:a16="http://schemas.microsoft.com/office/drawing/2014/main" id="{296D2556-69D4-9F7A-C655-B5C452A2C4A1}"/>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322;p3">
            <a:extLst>
              <a:ext uri="{FF2B5EF4-FFF2-40B4-BE49-F238E27FC236}">
                <a16:creationId xmlns:a16="http://schemas.microsoft.com/office/drawing/2014/main" id="{207B55BB-5D21-DD2C-A6E4-2B1EDB446FAA}"/>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322;p3">
            <a:extLst>
              <a:ext uri="{FF2B5EF4-FFF2-40B4-BE49-F238E27FC236}">
                <a16:creationId xmlns:a16="http://schemas.microsoft.com/office/drawing/2014/main" id="{8CE83DE3-802F-A7C5-B7C2-0613877733CE}"/>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322;p3">
            <a:extLst>
              <a:ext uri="{FF2B5EF4-FFF2-40B4-BE49-F238E27FC236}">
                <a16:creationId xmlns:a16="http://schemas.microsoft.com/office/drawing/2014/main" id="{1CD1DC97-CAD1-6B0B-8303-36FDFBA31AEB}"/>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322;p3">
            <a:extLst>
              <a:ext uri="{FF2B5EF4-FFF2-40B4-BE49-F238E27FC236}">
                <a16:creationId xmlns:a16="http://schemas.microsoft.com/office/drawing/2014/main" id="{15E248D7-BA79-A621-55F6-935FB2FC54DE}"/>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322;p3">
            <a:extLst>
              <a:ext uri="{FF2B5EF4-FFF2-40B4-BE49-F238E27FC236}">
                <a16:creationId xmlns:a16="http://schemas.microsoft.com/office/drawing/2014/main" id="{92669D6D-E96B-A4FD-5904-4439BF3546A6}"/>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322;p3">
            <a:extLst>
              <a:ext uri="{FF2B5EF4-FFF2-40B4-BE49-F238E27FC236}">
                <a16:creationId xmlns:a16="http://schemas.microsoft.com/office/drawing/2014/main" id="{B8203F9D-D1FB-0619-FCA1-88DA2B3892CC}"/>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322;p3">
            <a:extLst>
              <a:ext uri="{FF2B5EF4-FFF2-40B4-BE49-F238E27FC236}">
                <a16:creationId xmlns:a16="http://schemas.microsoft.com/office/drawing/2014/main" id="{926B2E31-ED38-8C1D-3C49-0D9D51A41C70}"/>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322;p3">
            <a:extLst>
              <a:ext uri="{FF2B5EF4-FFF2-40B4-BE49-F238E27FC236}">
                <a16:creationId xmlns:a16="http://schemas.microsoft.com/office/drawing/2014/main" id="{F65470FA-B668-2C02-1FD8-44D48ECBE803}"/>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322;p3">
            <a:extLst>
              <a:ext uri="{FF2B5EF4-FFF2-40B4-BE49-F238E27FC236}">
                <a16:creationId xmlns:a16="http://schemas.microsoft.com/office/drawing/2014/main" id="{49A7A428-30D2-FA20-1B76-2EA7764F37F8}"/>
              </a:ext>
            </a:extLst>
          </p:cNvPr>
          <p:cNvSpPr/>
          <p:nvPr/>
        </p:nvSpPr>
        <p:spPr>
          <a:xfrm>
            <a:off x="919964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322;p3">
            <a:extLst>
              <a:ext uri="{FF2B5EF4-FFF2-40B4-BE49-F238E27FC236}">
                <a16:creationId xmlns:a16="http://schemas.microsoft.com/office/drawing/2014/main" id="{676C8BEF-4886-85B8-B2BE-C14F1990B210}"/>
              </a:ext>
            </a:extLst>
          </p:cNvPr>
          <p:cNvSpPr/>
          <p:nvPr/>
        </p:nvSpPr>
        <p:spPr>
          <a:xfrm>
            <a:off x="91281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322;p3">
            <a:extLst>
              <a:ext uri="{FF2B5EF4-FFF2-40B4-BE49-F238E27FC236}">
                <a16:creationId xmlns:a16="http://schemas.microsoft.com/office/drawing/2014/main" id="{2CF596CE-015E-DB4D-1E71-C029B1FC56B7}"/>
              </a:ext>
            </a:extLst>
          </p:cNvPr>
          <p:cNvSpPr/>
          <p:nvPr/>
        </p:nvSpPr>
        <p:spPr>
          <a:xfrm>
            <a:off x="905417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322;p3">
            <a:extLst>
              <a:ext uri="{FF2B5EF4-FFF2-40B4-BE49-F238E27FC236}">
                <a16:creationId xmlns:a16="http://schemas.microsoft.com/office/drawing/2014/main" id="{AEBFEA9C-FBB6-368D-2332-D70511D3A2FA}"/>
              </a:ext>
            </a:extLst>
          </p:cNvPr>
          <p:cNvSpPr/>
          <p:nvPr/>
        </p:nvSpPr>
        <p:spPr>
          <a:xfrm>
            <a:off x="898015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322;p3">
            <a:extLst>
              <a:ext uri="{FF2B5EF4-FFF2-40B4-BE49-F238E27FC236}">
                <a16:creationId xmlns:a16="http://schemas.microsoft.com/office/drawing/2014/main" id="{AE9ED935-DDE4-9C1D-E954-6A650DE500EE}"/>
              </a:ext>
            </a:extLst>
          </p:cNvPr>
          <p:cNvSpPr/>
          <p:nvPr/>
        </p:nvSpPr>
        <p:spPr>
          <a:xfrm>
            <a:off x="890651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322;p3">
            <a:extLst>
              <a:ext uri="{FF2B5EF4-FFF2-40B4-BE49-F238E27FC236}">
                <a16:creationId xmlns:a16="http://schemas.microsoft.com/office/drawing/2014/main" id="{9C9A6E6C-A0A0-F65A-4493-F11ECA5359EB}"/>
              </a:ext>
            </a:extLst>
          </p:cNvPr>
          <p:cNvSpPr/>
          <p:nvPr/>
        </p:nvSpPr>
        <p:spPr>
          <a:xfrm>
            <a:off x="883247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322;p3">
            <a:extLst>
              <a:ext uri="{FF2B5EF4-FFF2-40B4-BE49-F238E27FC236}">
                <a16:creationId xmlns:a16="http://schemas.microsoft.com/office/drawing/2014/main" id="{00767807-A25F-1E53-EB99-277A70EBD9FA}"/>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The OWASP SAMM</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 name="Picture 3" descr="Several different types of software components&#10;&#10;Description automatically generated with medium confidence">
            <a:extLst>
              <a:ext uri="{FF2B5EF4-FFF2-40B4-BE49-F238E27FC236}">
                <a16:creationId xmlns:a16="http://schemas.microsoft.com/office/drawing/2014/main" id="{985AF1A5-66F7-1B32-C3B7-B70C255B9807}"/>
              </a:ext>
            </a:extLst>
          </p:cNvPr>
          <p:cNvPicPr>
            <a:picLocks noChangeAspect="1"/>
          </p:cNvPicPr>
          <p:nvPr/>
        </p:nvPicPr>
        <p:blipFill>
          <a:blip r:embed="rId3"/>
          <a:stretch>
            <a:fillRect/>
          </a:stretch>
        </p:blipFill>
        <p:spPr>
          <a:xfrm>
            <a:off x="1200509" y="1320528"/>
            <a:ext cx="9790981" cy="5215365"/>
          </a:xfrm>
          <a:prstGeom prst="rect">
            <a:avLst/>
          </a:prstGeom>
        </p:spPr>
      </p:pic>
    </p:spTree>
    <p:extLst>
      <p:ext uri="{BB962C8B-B14F-4D97-AF65-F5344CB8AC3E}">
        <p14:creationId xmlns:p14="http://schemas.microsoft.com/office/powerpoint/2010/main" val="50661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D3E443BD-2FD0-C94E-7E60-687F2D8355AC}"/>
            </a:ext>
          </a:extLst>
        </p:cNvPr>
        <p:cNvGrpSpPr/>
        <p:nvPr/>
      </p:nvGrpSpPr>
      <p:grpSpPr>
        <a:xfrm>
          <a:off x="0" y="0"/>
          <a:ext cx="0" cy="0"/>
          <a:chOff x="0" y="0"/>
          <a:chExt cx="0" cy="0"/>
        </a:xfrm>
      </p:grpSpPr>
      <p:sp>
        <p:nvSpPr>
          <p:cNvPr id="339" name="Google Shape;339;p30">
            <a:extLst>
              <a:ext uri="{FF2B5EF4-FFF2-40B4-BE49-F238E27FC236}">
                <a16:creationId xmlns:a16="http://schemas.microsoft.com/office/drawing/2014/main" id="{67B028F3-618A-1BC5-26D6-49D0D39ECA4A}"/>
              </a:ext>
            </a:extLst>
          </p:cNvPr>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Assessment: a</a:t>
            </a:r>
            <a:r>
              <a:rPr lang="en-US" sz="3200" u="none" strike="noStrike" cap="none" dirty="0">
                <a:solidFill>
                  <a:srgbClr val="1B1D67"/>
                </a:solidFill>
                <a:latin typeface="Azo Sans" panose="02000000000000000000" pitchFamily="2" charset="77"/>
                <a:sym typeface="Arial"/>
              </a:rPr>
              <a:t>re you where you want to be?</a:t>
            </a:r>
            <a:endParaRPr sz="3200" u="none" strike="noStrike" cap="none" dirty="0">
              <a:solidFill>
                <a:srgbClr val="6C6CE0"/>
              </a:solidFill>
              <a:latin typeface="Azo Sans" panose="02000000000000000000" pitchFamily="2" charset="77"/>
              <a:sym typeface="Arial"/>
            </a:endParaRPr>
          </a:p>
        </p:txBody>
      </p:sp>
      <p:grpSp>
        <p:nvGrpSpPr>
          <p:cNvPr id="340" name="Google Shape;340;p30">
            <a:extLst>
              <a:ext uri="{FF2B5EF4-FFF2-40B4-BE49-F238E27FC236}">
                <a16:creationId xmlns:a16="http://schemas.microsoft.com/office/drawing/2014/main" id="{4645807A-711E-70FD-7108-04A3E5D2EF8A}"/>
              </a:ext>
            </a:extLst>
          </p:cNvPr>
          <p:cNvGrpSpPr/>
          <p:nvPr/>
        </p:nvGrpSpPr>
        <p:grpSpPr>
          <a:xfrm>
            <a:off x="805900" y="1034169"/>
            <a:ext cx="1884532" cy="75863"/>
            <a:chOff x="820994" y="845555"/>
            <a:chExt cx="1884532" cy="75863"/>
          </a:xfrm>
        </p:grpSpPr>
        <p:sp>
          <p:nvSpPr>
            <p:cNvPr id="341" name="Google Shape;341;p30">
              <a:extLst>
                <a:ext uri="{FF2B5EF4-FFF2-40B4-BE49-F238E27FC236}">
                  <a16:creationId xmlns:a16="http://schemas.microsoft.com/office/drawing/2014/main" id="{427071A4-A440-C0B7-C44E-464CDD50EF9F}"/>
                </a:ext>
              </a:extLst>
            </p:cNvPr>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a:extLst>
                <a:ext uri="{FF2B5EF4-FFF2-40B4-BE49-F238E27FC236}">
                  <a16:creationId xmlns:a16="http://schemas.microsoft.com/office/drawing/2014/main" id="{19945D75-DDDA-2C86-7501-E20C94614DA5}"/>
                </a:ext>
              </a:extLst>
            </p:cNvPr>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a:extLst>
                <a:ext uri="{FF2B5EF4-FFF2-40B4-BE49-F238E27FC236}">
                  <a16:creationId xmlns:a16="http://schemas.microsoft.com/office/drawing/2014/main" id="{F03DB826-2F54-9591-4357-1A78ACDE5578}"/>
                </a:ext>
              </a:extLst>
            </p:cNvPr>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a:extLst>
                <a:ext uri="{FF2B5EF4-FFF2-40B4-BE49-F238E27FC236}">
                  <a16:creationId xmlns:a16="http://schemas.microsoft.com/office/drawing/2014/main" id="{B2AF6582-4D0A-A9FD-303E-E6F5CC750744}"/>
                </a:ext>
              </a:extLst>
            </p:cNvPr>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diagram of a diagram&#10;&#10;Description automatically generated">
            <a:extLst>
              <a:ext uri="{FF2B5EF4-FFF2-40B4-BE49-F238E27FC236}">
                <a16:creationId xmlns:a16="http://schemas.microsoft.com/office/drawing/2014/main" id="{99EE642E-4C22-DC2E-A834-4C197C6598E8}"/>
              </a:ext>
            </a:extLst>
          </p:cNvPr>
          <p:cNvPicPr>
            <a:picLocks noChangeAspect="1"/>
          </p:cNvPicPr>
          <p:nvPr/>
        </p:nvPicPr>
        <p:blipFill>
          <a:blip r:embed="rId3"/>
          <a:stretch>
            <a:fillRect/>
          </a:stretch>
        </p:blipFill>
        <p:spPr>
          <a:xfrm>
            <a:off x="3046143" y="1240570"/>
            <a:ext cx="6099714" cy="5419022"/>
          </a:xfrm>
          <a:prstGeom prst="rect">
            <a:avLst/>
          </a:prstGeom>
        </p:spPr>
      </p:pic>
      <p:sp>
        <p:nvSpPr>
          <p:cNvPr id="5" name="Google Shape;322;p3">
            <a:extLst>
              <a:ext uri="{FF2B5EF4-FFF2-40B4-BE49-F238E27FC236}">
                <a16:creationId xmlns:a16="http://schemas.microsoft.com/office/drawing/2014/main" id="{CA25B306-5DB4-E042-AA76-66F081F86809}"/>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2E26B6D7-94A5-1E19-DD3F-89685A989B9B}"/>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E3F5DA17-29DC-4554-B30F-D3A42F19AEF4}"/>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431557E5-317E-34C6-80EC-BC69B433A97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7A473212-50EB-752B-C599-AB05AA9A4508}"/>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BB79D7F7-EB97-19C7-FC71-FA5F0BBD09A4}"/>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35C5CB79-8D29-B527-582C-A63425C37E8F}"/>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2CA2F344-93BA-54C0-E980-06506C42533E}"/>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4F5417F7-999E-5B50-5B17-87781BB871DB}"/>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9D64F84C-F028-F433-82A5-8C74D22BE676}"/>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167A23FF-241D-0268-5248-05918BF651F3}"/>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6183E1AF-07DE-8269-BB99-7B1015101059}"/>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1242F378-E9E3-7618-328D-F8D6891B1BEA}"/>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43F400E0-D35E-1D02-9324-18750C1AB0A2}"/>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80AF6555-D52D-EFF0-8A8F-09171E44EFC7}"/>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F1D055D5-53E6-4402-EA81-434B174790D5}"/>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02D3BD32-2DAE-DDB0-E3D1-4899581A4567}"/>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B104FB0-5657-7EB8-741D-98A168764F3E}"/>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E1818A73-0216-43B3-B01B-5D2F6DD5E1F6}"/>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94176FA8-71FD-0CDB-2E25-5B08AA01136B}"/>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A8DFD6AA-5D52-4D1F-E90E-A36DED67DBFC}"/>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42DA85F1-F04B-C984-7CC8-819230BF01D4}"/>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F0BD827C-8D9F-8CD1-F099-AC1BC8CE3546}"/>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53D8941A-BA4F-4302-125D-6D4C983C457B}"/>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CBDE5FA5-80D1-5A47-CCA2-804C0A4EC820}"/>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63CA808C-D97E-ADD4-1977-275788F6F82B}"/>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B20C3EC9-C35C-8ABF-B873-43B725E18ED4}"/>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554C584F-375F-2154-629E-49419350882E}"/>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B42A85F6-7077-D995-F64F-259299F28ED6}"/>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6B68E496-9E63-3DE5-B6E2-520AA4534864}"/>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C4E38ADD-4AE5-5695-83CB-CEF1A4B19006}"/>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E7D36F47-81EF-57C6-3986-3100E9A1025F}"/>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A0CB9C79-E59B-BFEA-7A93-FDB15EA4FA6C}"/>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4C1C3B7F-6500-C5FB-695B-3018EA51650A}"/>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10BABAAE-06FA-6C5A-BF71-002FD3121F6B}"/>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C2D088EC-D600-0989-3D54-3AF3282E50D8}"/>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DA7F6084-90B9-7B6E-736A-1771D43F51AF}"/>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7AA21D2E-7DB2-435D-9CD8-9FE9DF4CCF67}"/>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44932112-7EBB-BE63-B6B3-465585FBED8B}"/>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7B120334-AF32-9B31-22B8-7481DBB6C464}"/>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747A2C48-AD71-CA95-1798-166814A7357C}"/>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ABA8C1C2-078A-F80B-63E7-9AAA901D081B}"/>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2BD33543-54AA-9CE5-5A6C-DB284108F50E}"/>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035D538E-37D5-55DD-5419-8FD444CA694E}"/>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D2728D49-A5AC-D7CC-3779-67B2C258BF50}"/>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9FB0C1D2-24F7-5215-8F96-79B6571237F9}"/>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4034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8B13FAE2-55FB-9013-177F-E58579E6F503}"/>
            </a:ext>
          </a:extLst>
        </p:cNvPr>
        <p:cNvGrpSpPr/>
        <p:nvPr/>
      </p:nvGrpSpPr>
      <p:grpSpPr>
        <a:xfrm>
          <a:off x="0" y="0"/>
          <a:ext cx="0" cy="0"/>
          <a:chOff x="0" y="0"/>
          <a:chExt cx="0" cy="0"/>
        </a:xfrm>
      </p:grpSpPr>
      <p:pic>
        <p:nvPicPr>
          <p:cNvPr id="338" name="Google Shape;338;p30">
            <a:extLst>
              <a:ext uri="{FF2B5EF4-FFF2-40B4-BE49-F238E27FC236}">
                <a16:creationId xmlns:a16="http://schemas.microsoft.com/office/drawing/2014/main" id="{77075F1E-E6B0-58E9-19A8-486A9528A0A6}"/>
              </a:ext>
            </a:extLst>
          </p:cNvPr>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grpSp>
        <p:nvGrpSpPr>
          <p:cNvPr id="340" name="Google Shape;340;p30">
            <a:extLst>
              <a:ext uri="{FF2B5EF4-FFF2-40B4-BE49-F238E27FC236}">
                <a16:creationId xmlns:a16="http://schemas.microsoft.com/office/drawing/2014/main" id="{ED12296E-CBAC-9F77-4AB7-5F5F086DF521}"/>
              </a:ext>
            </a:extLst>
          </p:cNvPr>
          <p:cNvGrpSpPr/>
          <p:nvPr/>
        </p:nvGrpSpPr>
        <p:grpSpPr>
          <a:xfrm>
            <a:off x="805900" y="1034169"/>
            <a:ext cx="1884532" cy="75863"/>
            <a:chOff x="820994" y="845555"/>
            <a:chExt cx="1884532" cy="75863"/>
          </a:xfrm>
        </p:grpSpPr>
        <p:sp>
          <p:nvSpPr>
            <p:cNvPr id="341" name="Google Shape;341;p30">
              <a:extLst>
                <a:ext uri="{FF2B5EF4-FFF2-40B4-BE49-F238E27FC236}">
                  <a16:creationId xmlns:a16="http://schemas.microsoft.com/office/drawing/2014/main" id="{85D84580-D69B-CD7A-92C9-7D6884871F4A}"/>
                </a:ext>
              </a:extLst>
            </p:cNvPr>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a:extLst>
                <a:ext uri="{FF2B5EF4-FFF2-40B4-BE49-F238E27FC236}">
                  <a16:creationId xmlns:a16="http://schemas.microsoft.com/office/drawing/2014/main" id="{64B0B23F-64D4-EDBB-46F8-73DAC8B5DE57}"/>
                </a:ext>
              </a:extLst>
            </p:cNvPr>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a:extLst>
                <a:ext uri="{FF2B5EF4-FFF2-40B4-BE49-F238E27FC236}">
                  <a16:creationId xmlns:a16="http://schemas.microsoft.com/office/drawing/2014/main" id="{D302187B-9682-31D3-1B4A-B6D13112CAEF}"/>
                </a:ext>
              </a:extLst>
            </p:cNvPr>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a:extLst>
                <a:ext uri="{FF2B5EF4-FFF2-40B4-BE49-F238E27FC236}">
                  <a16:creationId xmlns:a16="http://schemas.microsoft.com/office/drawing/2014/main" id="{C56BA168-C28E-84FF-C674-DFB87A3684E6}"/>
                </a:ext>
              </a:extLst>
            </p:cNvPr>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2B8430F2-126A-1306-B43D-3FFB23F0BA84}"/>
              </a:ext>
            </a:extLst>
          </p:cNvPr>
          <p:cNvSpPr txBox="1">
            <a:spLocks/>
          </p:cNvSpPr>
          <p:nvPr/>
        </p:nvSpPr>
        <p:spPr>
          <a:xfrm>
            <a:off x="0" y="2792776"/>
            <a:ext cx="12177294" cy="127244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So… you want to CHANGE?</a:t>
            </a:r>
          </a:p>
        </p:txBody>
      </p:sp>
      <p:sp>
        <p:nvSpPr>
          <p:cNvPr id="35" name="Google Shape;322;p3">
            <a:extLst>
              <a:ext uri="{FF2B5EF4-FFF2-40B4-BE49-F238E27FC236}">
                <a16:creationId xmlns:a16="http://schemas.microsoft.com/office/drawing/2014/main" id="{E2AEBB03-BF54-ED64-2419-6DB2D9648A3C}"/>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391F720-FBAF-3138-2C29-FE557B3DDFA2}"/>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9E2A0D7A-52AE-8AE8-5C9C-288A82078F5C}"/>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7AE826B3-89AD-B6C4-963E-DE1D2C336CA4}"/>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D1331FB1-2FCC-291D-48CD-6F1FF0F40B0B}"/>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726EC984-5D7B-31FD-93D8-DDDF97F39D64}"/>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07D549AC-3663-4101-8166-9ACB34FB35FC}"/>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1E4FBE17-F1C4-3629-4842-6444D782A253}"/>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DA2C37C0-F104-57BD-D587-20E3B957B0EE}"/>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AD85111D-1602-3CDF-E00B-254CB1ABA627}"/>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38BF61E2-DCBF-4962-4242-B69FAD3D2275}"/>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C397DE59-4A59-5EF7-EC8B-97021B9B48F5}"/>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D5E9DA56-E835-7769-9CB8-ED42F202687A}"/>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E5681882-C51D-BD67-7ED1-6380BCB7E0C5}"/>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FA3D0CB6-8C15-B2EC-600F-0779590BE736}"/>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2F3E920D-08BA-F2CE-A1E1-6B422367DCB3}"/>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9FA8DB60-AA5C-66FA-1A80-D4D8BDC0F3CE}"/>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0C6E7A3E-1739-DFF2-9F4B-86FA6ACD7DCE}"/>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F8AA8712-CF70-C03A-6AED-C5557EA25127}"/>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5A8A3432-C585-0133-D650-CC2515DFACE8}"/>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3CBD5519-529F-1A97-0A0C-30DCD4B82F8A}"/>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18E594E1-3CE5-0FEC-727E-664A80FBCB4B}"/>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8EC164A4-41EA-8480-E7D6-B492794813D5}"/>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27FC5498-E9A0-84F7-75A4-ABB5FB007066}"/>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F29F5030-03B4-60A0-6A80-C01F932F87AC}"/>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DCD13CAF-7F7F-306A-88EA-260EE2516DA5}"/>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86CE9117-E72F-C4B7-25BD-905C42C6D2F2}"/>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02A4B8B0-34F9-48B1-23EF-CF27962345AA}"/>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C6521EFF-3A84-8BD7-692C-C4B5641F764E}"/>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778C180E-F191-96A5-F4F9-C46073234439}"/>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AF97A81B-3239-0174-EA18-B07A98A0F7A9}"/>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3B108FD7-215F-8152-8DC1-1838D2C402E6}"/>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1725A2D4-DEC0-20E3-8B88-0D938E9F4851}"/>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CAB085AE-AF29-B46B-084E-64353C468681}"/>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FBD67A58-34D1-96F5-0F11-A94921FB0639}"/>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44F4C106-75E8-827D-055F-A9E20DFE74AA}"/>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E04E51C7-94C4-FCAF-7791-D42E4D9121E0}"/>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481BC970-80F1-C436-FB6C-6AF8068CF24C}"/>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15D8949F-5E11-F215-D763-51DD69B75B68}"/>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051CF385-255C-FC5E-AA28-C03D523518AD}"/>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88EFE554-5594-5D2A-D25A-94E1D0C16F90}"/>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78810269-5830-75E7-0CA3-C067E5CA0001}"/>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14EF9AF7-499C-5D99-6FB9-5EFD6817751C}"/>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C1968940-D559-23FC-ABF5-5B408DF8B86C}"/>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13105A2C-BABC-6D46-04B2-835600F3243B}"/>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ACEC508E-5CF3-B175-663B-1D4D911E8A3E}"/>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526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4" y="2108022"/>
            <a:ext cx="12177294" cy="315173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The security team cannot handle it all.</a:t>
            </a:r>
          </a:p>
          <a:p>
            <a:pPr algn="ctr">
              <a:lnSpc>
                <a:spcPct val="150000"/>
              </a:lnSpc>
            </a:pPr>
            <a:endParaRPr lang="en-US" sz="3200" dirty="0">
              <a:solidFill>
                <a:srgbClr val="1B1C67"/>
              </a:solidFill>
              <a:latin typeface="Azo Sans Md" panose="02000000000000000000" pitchFamily="2" charset="77"/>
            </a:endParaRPr>
          </a:p>
          <a:p>
            <a:pPr algn="ctr">
              <a:lnSpc>
                <a:spcPct val="150000"/>
              </a:lnSpc>
            </a:pPr>
            <a:r>
              <a:rPr lang="en-US" sz="3200" dirty="0">
                <a:solidFill>
                  <a:srgbClr val="1B1C67"/>
                </a:solidFill>
                <a:latin typeface="Azo Sans Md" panose="02000000000000000000" pitchFamily="2" charset="77"/>
              </a:rPr>
              <a:t>We need to influence others to take action.</a:t>
            </a:r>
          </a:p>
        </p:txBody>
      </p:sp>
      <p:sp>
        <p:nvSpPr>
          <p:cNvPr id="33" name="Google Shape;322;p3">
            <a:extLst>
              <a:ext uri="{FF2B5EF4-FFF2-40B4-BE49-F238E27FC236}">
                <a16:creationId xmlns:a16="http://schemas.microsoft.com/office/drawing/2014/main" id="{63660623-85DE-8B85-7978-6FF9DB1B9F0B}"/>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7DDD20E4-8138-F9C9-DC5E-E10A505DB32C}"/>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5FBB3B35-9EF5-6770-D52A-C42DE2B3EE36}"/>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51502BE8-B12B-9154-B618-8C17EF440615}"/>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6F6D0EDD-DCD7-B5C4-3DD0-87424B82BE72}"/>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AA73BA47-20C1-1446-E517-7E580D604BFE}"/>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FDD5AA35-45AF-B1E7-1DD1-E29A2349FEE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A45C5584-362A-1C81-DE41-31AEE63CCBC2}"/>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2C9D700C-65C9-895E-A882-F9D8E98492C8}"/>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0FD3E01D-5365-E9B6-410D-A87A07BBFFC3}"/>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6495503B-B98C-BE4A-FAC2-3DD6998F92B1}"/>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BA93FA9F-15DD-A49F-A93E-5746F84727FC}"/>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E0BA0EF7-7A72-07F3-4608-249C93F21AC5}"/>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D82CF381-E876-FA2A-499B-D7C1B75BB2A8}"/>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26A5C3B9-5A14-F3F5-5684-371934BB0987}"/>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8B4B4463-015E-023B-C255-C753C10EB6C8}"/>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1E262653-E79F-0FE1-5ADC-BB3C57C7E8C5}"/>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E0B1ED2A-0DB9-F1A8-444E-76069D5A8E1D}"/>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E8A1696-8EFC-8F02-7458-8A2390B87760}"/>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0DF182B0-619B-7C8A-7167-E30AF6545674}"/>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3B2D7FA3-B219-5BE3-8C03-93C77873F594}"/>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EAADB0FE-F558-0FD6-CD43-746295EBBDEA}"/>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08999848-7C3C-0027-C0AE-4CAB965B646A}"/>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64292309-B1D5-5FD5-C524-702D4DA23D6C}"/>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5897E687-B060-ABE7-A2F4-381045A6246C}"/>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AA744FDF-1271-E6E9-E2B1-05D661CA130F}"/>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0727BAEF-DF88-DDBB-38F7-6FDDE6B1849F}"/>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43D17AE6-D68B-952D-70AE-5F8BE75517CA}"/>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D474616B-A3EB-A086-D58A-366791AF55E6}"/>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5677AFCE-2A11-C940-301A-1A17C67B5048}"/>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D08DA2F2-41DD-70BE-393D-8F4687BCB700}"/>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30BD708B-50F0-EB4E-3CF8-524DE5A70DCF}"/>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1AC15BA9-F733-06A8-C968-70F9C0381128}"/>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63E4DD85-D6BF-A1E2-95BF-9CB088076FF9}"/>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064B1D62-2E8B-8AB8-19BA-4A3932AC8987}"/>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B9A05E44-8D2C-C6D9-E74E-A895BB60ACC0}"/>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70EE57C2-A7EA-A048-00B2-78092AC267FC}"/>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2298C605-6A19-6AED-4021-E6802F684514}"/>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53B068A1-B596-441B-7D43-65728B5EF85A}"/>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F58505B9-5F9F-5835-8BF4-FE27975ADC78}"/>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5451075E-621B-4E34-DB37-B7458F64C303}"/>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0D61784C-A4D6-DF91-C120-AE8646F4ADB5}"/>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0A4054E1-DFBD-C3CF-8DC1-190F3110C615}"/>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094AF202-3B5C-DEC2-75DB-509A779AE137}"/>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5436F29A-FFC5-F5E9-A70D-33C9604D3E0A}"/>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2FB86782-C006-F120-FDD6-B1100679360B}"/>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186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How CHANGE Catches On</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a:extLst>
              <a:ext uri="{FF2B5EF4-FFF2-40B4-BE49-F238E27FC236}">
                <a16:creationId xmlns:a16="http://schemas.microsoft.com/office/drawing/2014/main" id="{2F2844A8-A6D0-DC65-E1EB-C82D2EFF9D0C}"/>
              </a:ext>
            </a:extLst>
          </p:cNvPr>
          <p:cNvPicPr>
            <a:picLocks noChangeAspect="1"/>
          </p:cNvPicPr>
          <p:nvPr/>
        </p:nvPicPr>
        <p:blipFill>
          <a:blip r:embed="rId3"/>
          <a:stretch>
            <a:fillRect/>
          </a:stretch>
        </p:blipFill>
        <p:spPr>
          <a:xfrm>
            <a:off x="2033796" y="1242427"/>
            <a:ext cx="8124408" cy="5389190"/>
          </a:xfrm>
          <a:prstGeom prst="rect">
            <a:avLst/>
          </a:prstGeom>
        </p:spPr>
      </p:pic>
      <p:sp>
        <p:nvSpPr>
          <p:cNvPr id="2" name="Google Shape;322;p3">
            <a:extLst>
              <a:ext uri="{FF2B5EF4-FFF2-40B4-BE49-F238E27FC236}">
                <a16:creationId xmlns:a16="http://schemas.microsoft.com/office/drawing/2014/main" id="{FB20AE69-C91B-596A-1451-6472D0958089}"/>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9BA612E1-49CA-F43F-5ED6-04C6D6A00D9B}"/>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264034F4-0BD1-0694-0184-E773A4F70552}"/>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52743423-4953-A0B4-72F0-A51A054313D1}"/>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BD681F17-F4E8-241B-EC8A-2B12D98338EF}"/>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C60F3D9E-0300-C369-F774-DBCD567E1112}"/>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D661E44A-F2D2-78F8-5C78-28A291ACFFE0}"/>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74CDF484-DEB7-F064-A9F4-7E0D4FBE7BED}"/>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28F464E8-2E52-5929-4C6C-4AB8826B633F}"/>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CB4902C1-FD61-C519-4D94-FEFA65451761}"/>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C6BAB95C-8856-CDFE-50DE-D3AFEBA2B7EA}"/>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B357FB06-8153-8F5F-5C26-AAE57F4951D4}"/>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CD76EB8B-DD79-0E0C-F338-370813C18134}"/>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15914220-11D7-1D12-6D0B-A41A9BB1297F}"/>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A7699A5B-AF44-7691-1938-0B329707F56C}"/>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06873DA6-2595-22DA-9A1C-C416D25E32AB}"/>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BB5BC061-7AC4-3C1C-8B8B-47D5A5C99C4D}"/>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917FCB99-212C-863B-44A7-7ADA9D60010E}"/>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512893F6-381A-1B19-9513-C985E1D9E55D}"/>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CE05D881-6306-F162-2087-D974A61A6C23}"/>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2379ADAB-C260-8577-A672-BEC56E9D9FA6}"/>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77A3957-67B4-3157-5F3A-AC3591F1552A}"/>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9C1B3F3-6269-05DD-74CF-7CDF32BA8F27}"/>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0CD201C7-5F4D-FB28-D3ED-DDF786D9D5FF}"/>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40B2C4D7-4A3E-AB88-E6F6-73EE8A65190C}"/>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C4293B3C-A111-C24E-4D15-13A181BA7ED6}"/>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BB1FD36F-8747-9C58-AA57-78F96F92BFBA}"/>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C74A4FA3-1FE8-7D74-F53B-3A78BE2B3E73}"/>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A68F76AE-059A-0B17-95C4-4FFE34D80E8E}"/>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CD46A575-7AAF-1946-0170-66640D2FD45D}"/>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356B41AA-BA37-8A3D-E94D-B95701AA57C6}"/>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7FF18DE5-0C6A-3EE6-861B-BB61710D6217}"/>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C129E8FD-76BB-5DB2-A128-35DDE2355EBB}"/>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4520B6F1-4EFF-750F-4BE3-7437044B5838}"/>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9416341E-2702-6DE0-505A-717924AD150F}"/>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F4B6BE19-A797-ADCC-A286-142E702F6208}"/>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82440B52-4F65-CEBE-C204-A4F84B3BE400}"/>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13882ACD-E3CE-7F69-AB30-846C519502F0}"/>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0287EC4F-FE80-A065-DF18-05AA4897C189}"/>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A3C9DDEE-3B3C-7411-8655-2680B66B5C1A}"/>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D87D0F27-D3C2-0652-3748-F4F01CDF6DE2}"/>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E049ECAA-5286-106E-473C-A8682EE6E24E}"/>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A5E26AF1-D7EA-E77D-28D1-8325919B129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E9B867C7-A4AE-496B-7F73-2CD0125CECC0}"/>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EB3BA19D-67C5-9B68-B07E-869D14E622E2}"/>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8590F90B-C0F7-CE64-C792-93002891D459}"/>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8908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3"/>
          <p:cNvPicPr preferRelativeResize="0"/>
          <p:nvPr/>
        </p:nvPicPr>
        <p:blipFill rotWithShape="1">
          <a:blip r:embed="rId3">
            <a:alphaModFix/>
          </a:blip>
          <a:srcRect/>
          <a:stretch/>
        </p:blipFill>
        <p:spPr>
          <a:xfrm>
            <a:off x="5277243" y="10159"/>
            <a:ext cx="6108857" cy="6857999"/>
          </a:xfrm>
          <a:prstGeom prst="rect">
            <a:avLst/>
          </a:prstGeom>
          <a:noFill/>
          <a:ln>
            <a:noFill/>
          </a:ln>
        </p:spPr>
      </p:pic>
      <p:sp>
        <p:nvSpPr>
          <p:cNvPr id="315" name="Google Shape;315;p3"/>
          <p:cNvSpPr txBox="1"/>
          <p:nvPr/>
        </p:nvSpPr>
        <p:spPr>
          <a:xfrm>
            <a:off x="604532" y="2654348"/>
            <a:ext cx="53679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1B1D67"/>
                </a:solidFill>
                <a:latin typeface="Arial"/>
                <a:ea typeface="Arial"/>
                <a:cs typeface="Arial"/>
                <a:sym typeface="Arial"/>
              </a:rPr>
              <a:t>Find your allies!</a:t>
            </a:r>
            <a:br>
              <a:rPr lang="en-US" sz="3200" b="0" i="0" u="none" strike="noStrike" cap="none" dirty="0">
                <a:solidFill>
                  <a:srgbClr val="1B1D67"/>
                </a:solidFill>
                <a:latin typeface="Arial"/>
                <a:ea typeface="Arial"/>
                <a:cs typeface="Arial"/>
                <a:sym typeface="Arial"/>
              </a:rPr>
            </a:br>
            <a:br>
              <a:rPr lang="en-US" sz="3200" b="0" i="0" u="none" strike="noStrike" cap="none" dirty="0">
                <a:solidFill>
                  <a:srgbClr val="1B1D67"/>
                </a:solidFill>
                <a:latin typeface="Arial"/>
                <a:ea typeface="Arial"/>
                <a:cs typeface="Arial"/>
                <a:sym typeface="Arial"/>
              </a:rPr>
            </a:br>
            <a:r>
              <a:rPr lang="en-US" sz="3200" b="0" i="0" u="none" strike="noStrike" cap="none" dirty="0">
                <a:solidFill>
                  <a:srgbClr val="1B1D67"/>
                </a:solidFill>
                <a:latin typeface="Arial"/>
                <a:ea typeface="Arial"/>
                <a:cs typeface="Arial"/>
                <a:sym typeface="Arial"/>
              </a:rPr>
              <a:t>Turn them into champions!</a:t>
            </a:r>
            <a:endParaRPr sz="3200" b="0" i="0" u="none" strike="noStrike" cap="none" dirty="0">
              <a:solidFill>
                <a:srgbClr val="6C6CE0"/>
              </a:solidFill>
              <a:latin typeface="Arial"/>
              <a:ea typeface="Arial"/>
              <a:cs typeface="Arial"/>
              <a:sym typeface="Arial"/>
            </a:endParaRPr>
          </a:p>
        </p:txBody>
      </p:sp>
      <p:grpSp>
        <p:nvGrpSpPr>
          <p:cNvPr id="316" name="Google Shape;316;p3"/>
          <p:cNvGrpSpPr/>
          <p:nvPr/>
        </p:nvGrpSpPr>
        <p:grpSpPr>
          <a:xfrm>
            <a:off x="805900" y="1034169"/>
            <a:ext cx="1884532" cy="75863"/>
            <a:chOff x="820994" y="845555"/>
            <a:chExt cx="1884532" cy="75863"/>
          </a:xfrm>
        </p:grpSpPr>
        <p:sp>
          <p:nvSpPr>
            <p:cNvPr id="317" name="Google Shape;317;p3"/>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14468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Why are early adopter allies so effective?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1846851"/>
            <a:ext cx="12177294" cy="414617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I know, it’s hard to hear:</a:t>
            </a:r>
          </a:p>
          <a:p>
            <a:pPr algn="ctr">
              <a:lnSpc>
                <a:spcPct val="150000"/>
              </a:lnSpc>
            </a:pPr>
            <a:endParaRPr lang="en-US" sz="3200" dirty="0">
              <a:solidFill>
                <a:srgbClr val="1B1C67"/>
              </a:solidFill>
              <a:latin typeface="Azo Sans Md" panose="02000000000000000000" pitchFamily="2" charset="77"/>
            </a:endParaRPr>
          </a:p>
          <a:p>
            <a:pPr algn="ctr">
              <a:lnSpc>
                <a:spcPct val="150000"/>
              </a:lnSpc>
            </a:pPr>
            <a:r>
              <a:rPr lang="en-US" sz="3200" dirty="0">
                <a:solidFill>
                  <a:srgbClr val="1B1C67"/>
                </a:solidFill>
                <a:latin typeface="Azo Sans Md" panose="02000000000000000000" pitchFamily="2" charset="77"/>
              </a:rPr>
              <a:t>People will listen more closely to non-security people whom they trust, than to YOU.</a:t>
            </a:r>
          </a:p>
          <a:p>
            <a:pPr algn="ctr">
              <a:lnSpc>
                <a:spcPct val="150000"/>
              </a:lnSpc>
            </a:pPr>
            <a:endParaRPr lang="en-US" sz="3200" dirty="0">
              <a:solidFill>
                <a:srgbClr val="1B1C67"/>
              </a:solidFill>
              <a:latin typeface="Azo Sans Md" panose="02000000000000000000" pitchFamily="2" charset="77"/>
            </a:endParaRPr>
          </a:p>
          <a:p>
            <a:pPr algn="ctr">
              <a:lnSpc>
                <a:spcPct val="150000"/>
              </a:lnSpc>
            </a:pPr>
            <a:r>
              <a:rPr lang="en-US" sz="1600" dirty="0">
                <a:solidFill>
                  <a:srgbClr val="1B1C67"/>
                </a:solidFill>
                <a:latin typeface="Azo Sans Md" panose="02000000000000000000" pitchFamily="2" charset="77"/>
              </a:rPr>
              <a:t>(Ouch…)</a:t>
            </a:r>
          </a:p>
        </p:txBody>
      </p:sp>
      <p:sp>
        <p:nvSpPr>
          <p:cNvPr id="30" name="Google Shape;322;p3">
            <a:extLst>
              <a:ext uri="{FF2B5EF4-FFF2-40B4-BE49-F238E27FC236}">
                <a16:creationId xmlns:a16="http://schemas.microsoft.com/office/drawing/2014/main" id="{B1F11D46-DC82-9DA9-10C6-524D6E67A16D}"/>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C91C6057-1BA4-DD93-BA96-1EA3458F9E01}"/>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6D542C49-4D67-709C-A327-9CE461DDE296}"/>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3F1B0B34-8DF8-AFD4-0528-09270B564126}"/>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772E987C-40F8-9B1F-94FF-BD67CD16377E}"/>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8D15BBDE-4770-1460-5730-B5ADF5849396}"/>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C4833F32-CA3E-3255-8993-4C217DB149F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4008BDCC-2108-311B-2097-25B83092BDCA}"/>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F00DB9DC-8BCD-5CCC-382B-AEF04DD3B9FE}"/>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BC12DDE5-A47B-B761-F844-11AF07F4D17F}"/>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4168F8E7-4B28-F484-12AF-E0FFD4F093A7}"/>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67F6071A-C845-00EF-90E0-DB26F32F8BE0}"/>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76472B65-C683-56EE-AC02-B4801D97164C}"/>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2C661228-1FA4-CA55-7289-E4DDC0B1FA0F}"/>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25160B23-8A0D-C5C6-1885-9D5F360A2F8C}"/>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9C159975-1E10-B3B0-33D2-1F047B5CD97A}"/>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3C64FA93-CEC9-0EA6-89EE-7E9E5E1FC2F6}"/>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387F587C-4E3B-F239-ACE8-56379C27B729}"/>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E54F879C-3C33-4CE6-ABE2-45D50AA41D5E}"/>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04A904F6-51D8-2308-D548-32ECC1E5FDA4}"/>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4F9479D4-DB87-0EE9-1CE8-C9EDA333633D}"/>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1D91CBC7-1DAD-1F35-2557-4A84BC5206EC}"/>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2D093479-566B-C756-A911-BEE31307B92F}"/>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A393DAD-57B8-8863-DF1F-95E42019A2D6}"/>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3E0C102A-9F20-83C9-AFB4-D06875BFC8A5}"/>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20C0F456-4A1B-1F03-BABA-EC57CE00A656}"/>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83DF0A7D-16B5-278D-F548-99F58078996A}"/>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888835E5-1466-265C-53E6-5E9CAC2BBAB6}"/>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DBB2E2CA-2AAF-BB5E-ED31-303F51D45AAC}"/>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CFA6BE37-ADAB-81B2-A223-F956E2123B5A}"/>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B18CBEF8-D618-6C5A-4C1B-A4BA854E8092}"/>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683FF7A8-3FDA-E816-E4CA-326382CCBF91}"/>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2533A09C-34BC-21F2-BCE8-6A977484E6C6}"/>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683579C6-F3F6-02C8-12EF-8B5C3DFE8B92}"/>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03A56C16-F254-481D-A321-F68AD8B91F2D}"/>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E012C8AA-B1EE-B21D-ADE3-9D69DE55A93B}"/>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C2C360AC-28CE-AB8F-A000-8228BFDF1E33}"/>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DB4E2C45-E0CD-993F-7387-277E6C2EB937}"/>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4253BFBA-3EFB-9C9E-570A-BA4BD3799DE5}"/>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AFFCCC73-717E-2279-E77C-1505203173EE}"/>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370C3E5D-6B59-BE58-F83C-9A33E586AB79}"/>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C78C377B-6D0C-D8B0-1196-A3D874EA6674}"/>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0E719F87-E139-665A-C8B7-CCF88FDE95D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3474E3CA-82DF-04B1-6E7B-E29832460832}"/>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E9E2A284-3100-07A5-F524-1F34A6BCCB0B}"/>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67418352-4E35-9E37-7400-7CB994EE7550}"/>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9096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But people are hard… so…</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0" y="2792776"/>
            <a:ext cx="12177294" cy="127244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Let’s just give up and focus on AI and tech!</a:t>
            </a:r>
          </a:p>
        </p:txBody>
      </p:sp>
      <p:sp>
        <p:nvSpPr>
          <p:cNvPr id="35" name="Google Shape;322;p3">
            <a:extLst>
              <a:ext uri="{FF2B5EF4-FFF2-40B4-BE49-F238E27FC236}">
                <a16:creationId xmlns:a16="http://schemas.microsoft.com/office/drawing/2014/main" id="{4794D7D8-9E17-613D-B5A9-445ACE26BCD6}"/>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5EB04B97-CF7B-32AD-57FC-65C6FA861AD2}"/>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9FA362E0-0583-81BD-ACA4-459F743120D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E25BD42A-AB50-4845-3934-EFE04EAF004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69A85FF7-807E-76B6-3928-2A61890DD604}"/>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EC378275-131B-57BE-9595-B8BE7632E81F}"/>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44C57456-7E70-E087-6C26-B7E3735B1E33}"/>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1D5DD071-3F48-3606-057C-6D02E4C862CB}"/>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0C62BABE-6BD8-3DEA-FF13-E4066DF0B991}"/>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005969B2-7AF2-083A-890B-D44BC89AD32A}"/>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AD469481-5AAE-A85E-53BE-30D124A1079C}"/>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204A1B12-98EA-9A07-2B5B-72B216B4DEFE}"/>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E2B7AF04-FEC3-D811-B723-62328DA4B075}"/>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D38FCACB-9A6E-A88C-D3DE-60A372EEC5AB}"/>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18B4130F-C1C8-18D3-FE40-6D4DB17AE6FE}"/>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705B0F23-E184-4334-592B-EE964837F1A1}"/>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765E2B16-C6F8-29DC-5DC4-02B257C85838}"/>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55E27EEC-DCF4-98D1-7481-BDE641ACEA4A}"/>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E466E8C1-6804-9DB9-8A7B-ECC3BE79E08D}"/>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B6C8D63A-93A1-CCCD-6525-972AD109B27C}"/>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313D2C43-B811-E350-C949-8D70AFF6A08B}"/>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A3FD5658-3D3B-29E5-1933-24C325A59152}"/>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F83A2ECE-2382-DF7E-E835-D66E93E74C8A}"/>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0FD407EB-E8CA-2060-0E90-618119C9317E}"/>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B446F203-889D-A83F-9E65-10671487C054}"/>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C8F1C26A-473F-2D43-4184-9B0C00B74718}"/>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FF1E1606-800B-EE86-BC1E-1314F0E1EC43}"/>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268B546B-9C9E-DFC9-DABD-23E118DAE626}"/>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01D5F17F-E09B-9E9C-1926-B48BB5B5D1C7}"/>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89652731-2C24-2048-856B-60226516B80C}"/>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674E3E6F-BD1C-5707-E8EC-FD3D2EDCC4C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EB7FE821-E1E4-FC69-573B-1B6EEE217711}"/>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D5FD5993-3146-8958-7D0B-A5DC7A092262}"/>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3CDD71B8-BBF1-D887-9CD8-469EF92174A7}"/>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9EDCDC86-4A15-49BB-BA81-E2FCC7FC0CEE}"/>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D2DAE587-CE6E-3043-B341-B64DDE8C19BA}"/>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2602ED33-4366-71A5-5E1C-750DEDA53A63}"/>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1067805B-3200-A24E-81E8-D54BB9E668C8}"/>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4E568213-B06B-2FA7-B499-C6140F68B838}"/>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49C58972-D8E5-5A1F-29DE-2BD844C05109}"/>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3A0C709E-90B2-825F-C8B1-A2B411B61B2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2A609DD4-D995-9AE5-78DC-5D0DFBFDBDE7}"/>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625C41B4-6B8C-6210-5B57-B38E6A56E2CA}"/>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2AB292D6-19AA-E0E1-0619-984453EDEE65}"/>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CB0BC4E2-5A73-0126-C063-646FE495CD63}"/>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55A95ED7-7D42-CA9F-9E2E-AB599288797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4056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NO!  Don’t give up on people!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65839"/>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We can apply </a:t>
            </a:r>
            <a:r>
              <a:rPr lang="en-US" sz="3200" b="1" dirty="0">
                <a:solidFill>
                  <a:srgbClr val="1B1C67"/>
                </a:solidFill>
                <a:latin typeface="Azo Sans Md" panose="02000000000000000000" pitchFamily="2" charset="77"/>
              </a:rPr>
              <a:t>proven</a:t>
            </a:r>
            <a:r>
              <a:rPr lang="en-US" sz="3200" dirty="0">
                <a:solidFill>
                  <a:srgbClr val="1B1C67"/>
                </a:solidFill>
                <a:latin typeface="Azo Sans Md" panose="02000000000000000000" pitchFamily="2" charset="77"/>
              </a:rPr>
              <a:t> scientific methods from behavioral science to shift our cultures toward </a:t>
            </a:r>
            <a:r>
              <a:rPr lang="en-US" sz="3200" u="sng" dirty="0">
                <a:solidFill>
                  <a:srgbClr val="1B1C67"/>
                </a:solidFill>
                <a:latin typeface="Azo Sans Md" panose="02000000000000000000" pitchFamily="2" charset="77"/>
              </a:rPr>
              <a:t>taking action</a:t>
            </a:r>
            <a:r>
              <a:rPr lang="en-US" sz="3200" dirty="0">
                <a:solidFill>
                  <a:srgbClr val="1B1C67"/>
                </a:solidFill>
                <a:latin typeface="Azo Sans Md" panose="02000000000000000000" pitchFamily="2" charset="77"/>
              </a:rPr>
              <a:t>.</a:t>
            </a:r>
          </a:p>
        </p:txBody>
      </p:sp>
      <p:sp>
        <p:nvSpPr>
          <p:cNvPr id="34" name="Google Shape;322;p3">
            <a:extLst>
              <a:ext uri="{FF2B5EF4-FFF2-40B4-BE49-F238E27FC236}">
                <a16:creationId xmlns:a16="http://schemas.microsoft.com/office/drawing/2014/main" id="{D8D13A73-D9AE-DF97-5607-E77489340156}"/>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80680A44-28EE-80D6-3AC0-53B9ED0B7B67}"/>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9A571222-FFBC-9AB2-B782-0B47612BD7EF}"/>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156B5B68-D3FA-ADF4-12E5-459250203E6A}"/>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28E30610-1F8F-93D9-FD65-A01A7A34CC1D}"/>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7035BB4E-FF07-9D0E-F484-4A7394F27EE0}"/>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DDED3164-5ED5-EBDF-8372-0F8D15838EB5}"/>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3FF9AF74-D40C-C2B7-0C7E-B7A32BABC1DC}"/>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793FFAF5-DFCE-6A54-B806-A2CFC486F5AA}"/>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88865B01-E5F2-D68D-3174-8712AFACF530}"/>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ADFC6016-2BBB-E1D7-12A0-BCA94B297FE2}"/>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83CFE49F-1EA3-55AD-6C7D-66DA627D31AF}"/>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1A0EE12A-80E8-776A-6500-3B5B4D7DB578}"/>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74A6206A-8F6E-03B7-E559-43E6DA8E7064}"/>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CBB6225C-D153-C92B-DB9D-7D4C207AE4D0}"/>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5ABE2B7F-0ABF-EFAE-AA29-409C62C9A9CD}"/>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27748422-4503-940F-BA9C-19C2FA95ED3B}"/>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5F2D7B55-883A-D76C-A97B-02FE9F7C89D0}"/>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84657070-3AF5-E641-3BD1-3A29B78583DD}"/>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90470D26-AA15-A536-BEB6-83616EC81925}"/>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7ABBE989-1855-12E9-4AD5-814ABB421E29}"/>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2F69FDE5-160C-B120-7235-782461E49F28}"/>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83EDB0A2-4B29-FCA6-DA06-7FF958E5774B}"/>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07E087CF-C0A7-C085-416D-CD78606BC54B}"/>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BC56A8DB-3654-AB52-83D1-445176975DE6}"/>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FDEF639E-BB0A-FF7A-7DBC-2BCDF998F07D}"/>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670EFF90-3EC1-21D4-4F43-B79B39765572}"/>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E6BC80B9-D50B-C1CA-D124-96008B7F3547}"/>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9AD2888E-4574-6635-FA70-7A6F91495AB0}"/>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47447A47-5965-6537-750F-B7BF4E9D7B73}"/>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7A785F39-02B7-59DA-AED7-F3EDAEDC4025}"/>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387A44D4-CAAE-1D8B-9715-7D919E3C551F}"/>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FDDFAA39-669A-D44A-3F0D-283E72DF934B}"/>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E9A789F6-72A0-BDFF-CCE8-7CC565394AF4}"/>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F71CDFE6-94E9-7323-A98B-94869A9A98F2}"/>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6F886B4F-29D6-DBE3-F322-C22EB9CEBD18}"/>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8797F866-EEBB-4401-A033-88C1950BCA7E}"/>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D3D13A20-3556-B8CC-C41A-70E98F94FD11}"/>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43A79BC6-CBB6-7351-4C5E-5B9BD347C3B5}"/>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3025CCA1-46A1-B503-723C-89B6977CB915}"/>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2DEEA425-BD5D-4E91-46AC-BF2BDDC3A0E7}"/>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0E03991B-F8D5-535A-3137-B079BADF7817}"/>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C050BBC4-0625-AE0F-33D5-5D301308AE8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713E087C-992D-3F04-2B04-3C82F2F8F449}"/>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10E0111E-F6EC-3E29-26D7-D55E9B5AB257}"/>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1962D453-9770-D5C8-A3A3-8C98E8EBA0B5}"/>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11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F64BB14A-7A01-FD69-6FFE-B8F045A1B239}"/>
            </a:ext>
          </a:extLst>
        </p:cNvPr>
        <p:cNvGrpSpPr/>
        <p:nvPr/>
      </p:nvGrpSpPr>
      <p:grpSpPr>
        <a:xfrm>
          <a:off x="0" y="0"/>
          <a:ext cx="0" cy="0"/>
          <a:chOff x="0" y="0"/>
          <a:chExt cx="0" cy="0"/>
        </a:xfrm>
      </p:grpSpPr>
      <p:sp>
        <p:nvSpPr>
          <p:cNvPr id="339" name="Google Shape;339;p30">
            <a:extLst>
              <a:ext uri="{FF2B5EF4-FFF2-40B4-BE49-F238E27FC236}">
                <a16:creationId xmlns:a16="http://schemas.microsoft.com/office/drawing/2014/main" id="{6EC9C61E-BB64-0420-B05A-3F81370D4602}"/>
              </a:ext>
            </a:extLst>
          </p:cNvPr>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FF0000"/>
                </a:solidFill>
                <a:latin typeface="Azo Sans" panose="02000000000000000000" pitchFamily="2" charset="77"/>
                <a:sym typeface="Arial"/>
              </a:rPr>
              <a:t>Where </a:t>
            </a:r>
            <a:r>
              <a:rPr lang="en-US" sz="3200" dirty="0">
                <a:solidFill>
                  <a:srgbClr val="FF0000"/>
                </a:solidFill>
                <a:latin typeface="Azo Sans" panose="02000000000000000000" pitchFamily="2" charset="77"/>
              </a:rPr>
              <a:t>C</a:t>
            </a:r>
            <a:r>
              <a:rPr lang="en-US" sz="3200" u="none" strike="noStrike" cap="none" dirty="0">
                <a:solidFill>
                  <a:srgbClr val="FF0000"/>
                </a:solidFill>
                <a:latin typeface="Azo Sans" panose="02000000000000000000" pitchFamily="2" charset="77"/>
                <a:sym typeface="Arial"/>
              </a:rPr>
              <a:t>an Champs Contribute?</a:t>
            </a:r>
            <a:endParaRPr sz="3200" u="none" strike="noStrike" cap="none" dirty="0">
              <a:solidFill>
                <a:srgbClr val="FF0000"/>
              </a:solidFill>
              <a:latin typeface="Azo Sans" panose="02000000000000000000" pitchFamily="2" charset="77"/>
              <a:sym typeface="Arial"/>
            </a:endParaRPr>
          </a:p>
        </p:txBody>
      </p:sp>
      <p:grpSp>
        <p:nvGrpSpPr>
          <p:cNvPr id="340" name="Google Shape;340;p30">
            <a:extLst>
              <a:ext uri="{FF2B5EF4-FFF2-40B4-BE49-F238E27FC236}">
                <a16:creationId xmlns:a16="http://schemas.microsoft.com/office/drawing/2014/main" id="{85AF2C24-A478-5E23-F624-CBE022E5CE96}"/>
              </a:ext>
            </a:extLst>
          </p:cNvPr>
          <p:cNvGrpSpPr/>
          <p:nvPr/>
        </p:nvGrpSpPr>
        <p:grpSpPr>
          <a:xfrm>
            <a:off x="805900" y="1034169"/>
            <a:ext cx="1884532" cy="75863"/>
            <a:chOff x="820994" y="845555"/>
            <a:chExt cx="1884532" cy="75863"/>
          </a:xfrm>
        </p:grpSpPr>
        <p:sp>
          <p:nvSpPr>
            <p:cNvPr id="341" name="Google Shape;341;p30">
              <a:extLst>
                <a:ext uri="{FF2B5EF4-FFF2-40B4-BE49-F238E27FC236}">
                  <a16:creationId xmlns:a16="http://schemas.microsoft.com/office/drawing/2014/main" id="{4EDF81D2-D075-FC53-5BC6-99035F865ADD}"/>
                </a:ext>
              </a:extLst>
            </p:cNvPr>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a:extLst>
                <a:ext uri="{FF2B5EF4-FFF2-40B4-BE49-F238E27FC236}">
                  <a16:creationId xmlns:a16="http://schemas.microsoft.com/office/drawing/2014/main" id="{D1C8BCA2-EC93-30FE-7392-46C546607F80}"/>
                </a:ext>
              </a:extLst>
            </p:cNvPr>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a:extLst>
                <a:ext uri="{FF2B5EF4-FFF2-40B4-BE49-F238E27FC236}">
                  <a16:creationId xmlns:a16="http://schemas.microsoft.com/office/drawing/2014/main" id="{E7B5F300-6630-24C1-CC45-29D6CFF7C00A}"/>
                </a:ext>
              </a:extLst>
            </p:cNvPr>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a:extLst>
                <a:ext uri="{FF2B5EF4-FFF2-40B4-BE49-F238E27FC236}">
                  <a16:creationId xmlns:a16="http://schemas.microsoft.com/office/drawing/2014/main" id="{E1995A18-EBB9-0558-68E0-227B72C0BB1B}"/>
                </a:ext>
              </a:extLst>
            </p:cNvPr>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 name="Picture 3" descr="Several different types of software components&#10;&#10;Description automatically generated with medium confidence">
            <a:extLst>
              <a:ext uri="{FF2B5EF4-FFF2-40B4-BE49-F238E27FC236}">
                <a16:creationId xmlns:a16="http://schemas.microsoft.com/office/drawing/2014/main" id="{98E4A116-12FF-AEB8-F264-69BA2EE4B461}"/>
              </a:ext>
            </a:extLst>
          </p:cNvPr>
          <p:cNvPicPr>
            <a:picLocks noChangeAspect="1"/>
          </p:cNvPicPr>
          <p:nvPr/>
        </p:nvPicPr>
        <p:blipFill>
          <a:blip r:embed="rId3"/>
          <a:stretch>
            <a:fillRect/>
          </a:stretch>
        </p:blipFill>
        <p:spPr>
          <a:xfrm>
            <a:off x="1200509" y="1320528"/>
            <a:ext cx="9790981" cy="5215365"/>
          </a:xfrm>
          <a:prstGeom prst="rect">
            <a:avLst/>
          </a:prstGeom>
        </p:spPr>
      </p:pic>
      <p:sp>
        <p:nvSpPr>
          <p:cNvPr id="2" name="Oval">
            <a:extLst>
              <a:ext uri="{FF2B5EF4-FFF2-40B4-BE49-F238E27FC236}">
                <a16:creationId xmlns:a16="http://schemas.microsoft.com/office/drawing/2014/main" id="{4B3D57F0-337C-A75B-2163-48D757BC24CE}"/>
              </a:ext>
            </a:extLst>
          </p:cNvPr>
          <p:cNvSpPr/>
          <p:nvPr/>
        </p:nvSpPr>
        <p:spPr>
          <a:xfrm>
            <a:off x="1292835" y="5399785"/>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3" name="Oval">
            <a:extLst>
              <a:ext uri="{FF2B5EF4-FFF2-40B4-BE49-F238E27FC236}">
                <a16:creationId xmlns:a16="http://schemas.microsoft.com/office/drawing/2014/main" id="{40722F9C-611C-58E4-CE24-8C0C5A5E53FC}"/>
              </a:ext>
            </a:extLst>
          </p:cNvPr>
          <p:cNvSpPr/>
          <p:nvPr/>
        </p:nvSpPr>
        <p:spPr>
          <a:xfrm>
            <a:off x="2187441" y="5365282"/>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5" name="Oval">
            <a:extLst>
              <a:ext uri="{FF2B5EF4-FFF2-40B4-BE49-F238E27FC236}">
                <a16:creationId xmlns:a16="http://schemas.microsoft.com/office/drawing/2014/main" id="{F9F945A5-AA1E-8C7B-0769-D6A165E3988E}"/>
              </a:ext>
            </a:extLst>
          </p:cNvPr>
          <p:cNvSpPr/>
          <p:nvPr/>
        </p:nvSpPr>
        <p:spPr>
          <a:xfrm>
            <a:off x="4142761" y="2705471"/>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6" name="Oval">
            <a:extLst>
              <a:ext uri="{FF2B5EF4-FFF2-40B4-BE49-F238E27FC236}">
                <a16:creationId xmlns:a16="http://schemas.microsoft.com/office/drawing/2014/main" id="{2D51C320-F44F-F012-76BA-637F96363497}"/>
              </a:ext>
            </a:extLst>
          </p:cNvPr>
          <p:cNvSpPr/>
          <p:nvPr/>
        </p:nvSpPr>
        <p:spPr>
          <a:xfrm>
            <a:off x="3256985" y="2714097"/>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7" name="Oval">
            <a:extLst>
              <a:ext uri="{FF2B5EF4-FFF2-40B4-BE49-F238E27FC236}">
                <a16:creationId xmlns:a16="http://schemas.microsoft.com/office/drawing/2014/main" id="{DB8E7224-B1C7-1A7C-1A85-30FDB54573F9}"/>
              </a:ext>
            </a:extLst>
          </p:cNvPr>
          <p:cNvSpPr/>
          <p:nvPr/>
        </p:nvSpPr>
        <p:spPr>
          <a:xfrm>
            <a:off x="3256985" y="5365282"/>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8" name="Oval">
            <a:extLst>
              <a:ext uri="{FF2B5EF4-FFF2-40B4-BE49-F238E27FC236}">
                <a16:creationId xmlns:a16="http://schemas.microsoft.com/office/drawing/2014/main" id="{B46F89D7-A371-AB16-7AD1-51DA848F06DB}"/>
              </a:ext>
            </a:extLst>
          </p:cNvPr>
          <p:cNvSpPr/>
          <p:nvPr/>
        </p:nvSpPr>
        <p:spPr>
          <a:xfrm>
            <a:off x="4151387" y="5391159"/>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9" name="Oval">
            <a:extLst>
              <a:ext uri="{FF2B5EF4-FFF2-40B4-BE49-F238E27FC236}">
                <a16:creationId xmlns:a16="http://schemas.microsoft.com/office/drawing/2014/main" id="{CBCDBBF8-C3C5-F960-0965-F6549A1A2341}"/>
              </a:ext>
            </a:extLst>
          </p:cNvPr>
          <p:cNvSpPr/>
          <p:nvPr/>
        </p:nvSpPr>
        <p:spPr>
          <a:xfrm>
            <a:off x="5210223" y="5373908"/>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10" name="Oval">
            <a:extLst>
              <a:ext uri="{FF2B5EF4-FFF2-40B4-BE49-F238E27FC236}">
                <a16:creationId xmlns:a16="http://schemas.microsoft.com/office/drawing/2014/main" id="{EE41367C-80FC-55C0-C6A6-6ED6BBAF9455}"/>
              </a:ext>
            </a:extLst>
          </p:cNvPr>
          <p:cNvSpPr/>
          <p:nvPr/>
        </p:nvSpPr>
        <p:spPr>
          <a:xfrm>
            <a:off x="7154839" y="2705471"/>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11" name="Oval">
            <a:extLst>
              <a:ext uri="{FF2B5EF4-FFF2-40B4-BE49-F238E27FC236}">
                <a16:creationId xmlns:a16="http://schemas.microsoft.com/office/drawing/2014/main" id="{5E02198D-857C-95C2-2E56-A80DC7EB30A9}"/>
              </a:ext>
            </a:extLst>
          </p:cNvPr>
          <p:cNvSpPr/>
          <p:nvPr/>
        </p:nvSpPr>
        <p:spPr>
          <a:xfrm>
            <a:off x="8031969" y="2747167"/>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12" name="Oval">
            <a:extLst>
              <a:ext uri="{FF2B5EF4-FFF2-40B4-BE49-F238E27FC236}">
                <a16:creationId xmlns:a16="http://schemas.microsoft.com/office/drawing/2014/main" id="{3A34C6AA-8B57-E203-6EDC-A76DC554D4B3}"/>
              </a:ext>
            </a:extLst>
          </p:cNvPr>
          <p:cNvSpPr/>
          <p:nvPr/>
        </p:nvSpPr>
        <p:spPr>
          <a:xfrm>
            <a:off x="9088448" y="2705470"/>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13" name="Oval">
            <a:extLst>
              <a:ext uri="{FF2B5EF4-FFF2-40B4-BE49-F238E27FC236}">
                <a16:creationId xmlns:a16="http://schemas.microsoft.com/office/drawing/2014/main" id="{328DB550-E312-0F32-1B0A-3FC3513AAEA1}"/>
              </a:ext>
            </a:extLst>
          </p:cNvPr>
          <p:cNvSpPr/>
          <p:nvPr/>
        </p:nvSpPr>
        <p:spPr>
          <a:xfrm>
            <a:off x="9095896" y="4090412"/>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
        <p:nvSpPr>
          <p:cNvPr id="14" name="Oval">
            <a:extLst>
              <a:ext uri="{FF2B5EF4-FFF2-40B4-BE49-F238E27FC236}">
                <a16:creationId xmlns:a16="http://schemas.microsoft.com/office/drawing/2014/main" id="{6E57E5F0-3163-AA9E-07C9-2D97168D081E}"/>
              </a:ext>
            </a:extLst>
          </p:cNvPr>
          <p:cNvSpPr/>
          <p:nvPr/>
        </p:nvSpPr>
        <p:spPr>
          <a:xfrm>
            <a:off x="10004559" y="5399785"/>
            <a:ext cx="885776" cy="630077"/>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Tree>
    <p:extLst>
      <p:ext uri="{BB962C8B-B14F-4D97-AF65-F5344CB8AC3E}">
        <p14:creationId xmlns:p14="http://schemas.microsoft.com/office/powerpoint/2010/main" val="139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3"/>
          <p:cNvPicPr preferRelativeResize="0"/>
          <p:nvPr/>
        </p:nvPicPr>
        <p:blipFill rotWithShape="1">
          <a:blip r:embed="rId3">
            <a:alphaModFix/>
          </a:blip>
          <a:srcRect/>
          <a:stretch/>
        </p:blipFill>
        <p:spPr>
          <a:xfrm>
            <a:off x="5277243" y="10159"/>
            <a:ext cx="6108857" cy="6857999"/>
          </a:xfrm>
          <a:prstGeom prst="rect">
            <a:avLst/>
          </a:prstGeom>
          <a:noFill/>
          <a:ln>
            <a:noFill/>
          </a:ln>
        </p:spPr>
      </p:pic>
      <p:sp>
        <p:nvSpPr>
          <p:cNvPr id="315" name="Google Shape;315;p3"/>
          <p:cNvSpPr txBox="1"/>
          <p:nvPr/>
        </p:nvSpPr>
        <p:spPr>
          <a:xfrm>
            <a:off x="345402" y="394567"/>
            <a:ext cx="5367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Who’s this guy anyway?</a:t>
            </a:r>
            <a:endParaRPr sz="3200" u="none" strike="noStrike" cap="none" dirty="0">
              <a:solidFill>
                <a:srgbClr val="6C6CE0"/>
              </a:solidFill>
              <a:latin typeface="Azo Sans" panose="02000000000000000000" pitchFamily="2" charset="77"/>
              <a:sym typeface="Arial"/>
            </a:endParaRPr>
          </a:p>
        </p:txBody>
      </p:sp>
      <p:grpSp>
        <p:nvGrpSpPr>
          <p:cNvPr id="316" name="Google Shape;316;p3"/>
          <p:cNvGrpSpPr/>
          <p:nvPr/>
        </p:nvGrpSpPr>
        <p:grpSpPr>
          <a:xfrm>
            <a:off x="805900" y="1034169"/>
            <a:ext cx="1884532" cy="75863"/>
            <a:chOff x="820994" y="845555"/>
            <a:chExt cx="1884532" cy="75863"/>
          </a:xfrm>
        </p:grpSpPr>
        <p:sp>
          <p:nvSpPr>
            <p:cNvPr id="317" name="Google Shape;317;p3"/>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2" name="Picture 1" descr="A cartoon of a person with glasses&#10;&#10;Description automatically generated">
            <a:extLst>
              <a:ext uri="{FF2B5EF4-FFF2-40B4-BE49-F238E27FC236}">
                <a16:creationId xmlns:a16="http://schemas.microsoft.com/office/drawing/2014/main" id="{855B7A13-E237-EBB3-C2FB-18704014F387}"/>
              </a:ext>
            </a:extLst>
          </p:cNvPr>
          <p:cNvPicPr>
            <a:picLocks noChangeAspect="1"/>
          </p:cNvPicPr>
          <p:nvPr/>
        </p:nvPicPr>
        <p:blipFill>
          <a:blip r:embed="rId4"/>
          <a:stretch>
            <a:fillRect/>
          </a:stretch>
        </p:blipFill>
        <p:spPr>
          <a:xfrm>
            <a:off x="734436" y="1895841"/>
            <a:ext cx="4589831" cy="49723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Maturity Requires a Stron</a:t>
            </a:r>
            <a:r>
              <a:rPr lang="en-US" sz="3200" dirty="0">
                <a:solidFill>
                  <a:srgbClr val="1B1D67"/>
                </a:solidFill>
                <a:latin typeface="Azo Sans" panose="02000000000000000000" pitchFamily="2" charset="77"/>
              </a:rPr>
              <a:t>g Foundation</a:t>
            </a:r>
            <a:endParaRPr lang="en-US"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5" name="Picture 4" descr="A building with multiple poles&#10;&#10;Description automatically generated with medium confidence">
            <a:extLst>
              <a:ext uri="{FF2B5EF4-FFF2-40B4-BE49-F238E27FC236}">
                <a16:creationId xmlns:a16="http://schemas.microsoft.com/office/drawing/2014/main" id="{B5D6043E-CF6C-B602-F8F3-9788C72C9478}"/>
              </a:ext>
            </a:extLst>
          </p:cNvPr>
          <p:cNvPicPr>
            <a:picLocks noChangeAspect="1"/>
          </p:cNvPicPr>
          <p:nvPr/>
        </p:nvPicPr>
        <p:blipFill>
          <a:blip r:embed="rId3"/>
          <a:stretch>
            <a:fillRect/>
          </a:stretch>
        </p:blipFill>
        <p:spPr>
          <a:xfrm>
            <a:off x="3121272" y="1258684"/>
            <a:ext cx="2764529" cy="5036824"/>
          </a:xfrm>
          <a:prstGeom prst="rect">
            <a:avLst/>
          </a:prstGeom>
        </p:spPr>
      </p:pic>
      <p:sp>
        <p:nvSpPr>
          <p:cNvPr id="6" name="TextBox 5">
            <a:extLst>
              <a:ext uri="{FF2B5EF4-FFF2-40B4-BE49-F238E27FC236}">
                <a16:creationId xmlns:a16="http://schemas.microsoft.com/office/drawing/2014/main" id="{5416DA4C-6CDB-7D1A-F210-A74E149273CF}"/>
              </a:ext>
            </a:extLst>
          </p:cNvPr>
          <p:cNvSpPr txBox="1"/>
          <p:nvPr/>
        </p:nvSpPr>
        <p:spPr>
          <a:xfrm>
            <a:off x="6185933" y="5393173"/>
            <a:ext cx="3226676" cy="707886"/>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1. Connect and Build Relationships  </a:t>
            </a:r>
          </a:p>
        </p:txBody>
      </p:sp>
      <p:sp>
        <p:nvSpPr>
          <p:cNvPr id="7" name="TextBox 6">
            <a:extLst>
              <a:ext uri="{FF2B5EF4-FFF2-40B4-BE49-F238E27FC236}">
                <a16:creationId xmlns:a16="http://schemas.microsoft.com/office/drawing/2014/main" id="{89816A58-C38F-7504-7305-4388BDB91EB9}"/>
              </a:ext>
            </a:extLst>
          </p:cNvPr>
          <p:cNvSpPr txBox="1"/>
          <p:nvPr/>
        </p:nvSpPr>
        <p:spPr>
          <a:xfrm>
            <a:off x="6180080" y="4498211"/>
            <a:ext cx="3226676" cy="400110"/>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2.Train &amp; Educate</a:t>
            </a:r>
          </a:p>
        </p:txBody>
      </p:sp>
      <p:sp>
        <p:nvSpPr>
          <p:cNvPr id="8" name="TextBox 7">
            <a:extLst>
              <a:ext uri="{FF2B5EF4-FFF2-40B4-BE49-F238E27FC236}">
                <a16:creationId xmlns:a16="http://schemas.microsoft.com/office/drawing/2014/main" id="{6F1BCC79-F345-C9C3-BE4B-D2415F94248D}"/>
              </a:ext>
            </a:extLst>
          </p:cNvPr>
          <p:cNvSpPr txBox="1"/>
          <p:nvPr/>
        </p:nvSpPr>
        <p:spPr>
          <a:xfrm>
            <a:off x="6178858" y="3682292"/>
            <a:ext cx="3226676" cy="400110"/>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3. Find Risk</a:t>
            </a:r>
          </a:p>
        </p:txBody>
      </p:sp>
      <p:sp>
        <p:nvSpPr>
          <p:cNvPr id="9" name="TextBox 8">
            <a:extLst>
              <a:ext uri="{FF2B5EF4-FFF2-40B4-BE49-F238E27FC236}">
                <a16:creationId xmlns:a16="http://schemas.microsoft.com/office/drawing/2014/main" id="{FC8CCEB9-66A0-3238-FF20-37CFC214ADB8}"/>
              </a:ext>
            </a:extLst>
          </p:cNvPr>
          <p:cNvSpPr txBox="1"/>
          <p:nvPr/>
        </p:nvSpPr>
        <p:spPr>
          <a:xfrm>
            <a:off x="6185933" y="2866373"/>
            <a:ext cx="3226676" cy="400110"/>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4. Fix Risk</a:t>
            </a:r>
          </a:p>
        </p:txBody>
      </p:sp>
      <p:sp>
        <p:nvSpPr>
          <p:cNvPr id="10" name="TextBox 9">
            <a:extLst>
              <a:ext uri="{FF2B5EF4-FFF2-40B4-BE49-F238E27FC236}">
                <a16:creationId xmlns:a16="http://schemas.microsoft.com/office/drawing/2014/main" id="{D97E5615-692C-11B8-9C8A-4D35B60F444C}"/>
              </a:ext>
            </a:extLst>
          </p:cNvPr>
          <p:cNvSpPr txBox="1"/>
          <p:nvPr/>
        </p:nvSpPr>
        <p:spPr>
          <a:xfrm>
            <a:off x="6193008" y="2050454"/>
            <a:ext cx="3226676" cy="400110"/>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5. Prevent Risk</a:t>
            </a:r>
          </a:p>
        </p:txBody>
      </p:sp>
      <p:cxnSp>
        <p:nvCxnSpPr>
          <p:cNvPr id="11" name="Straight Connector 10">
            <a:extLst>
              <a:ext uri="{FF2B5EF4-FFF2-40B4-BE49-F238E27FC236}">
                <a16:creationId xmlns:a16="http://schemas.microsoft.com/office/drawing/2014/main" id="{60DA7B06-4665-7FBD-8491-66DD96BB28DE}"/>
              </a:ext>
            </a:extLst>
          </p:cNvPr>
          <p:cNvCxnSpPr>
            <a:cxnSpLocks/>
          </p:cNvCxnSpPr>
          <p:nvPr/>
        </p:nvCxnSpPr>
        <p:spPr>
          <a:xfrm>
            <a:off x="5402320" y="5720444"/>
            <a:ext cx="100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69304D-75AC-7C6F-71DD-63B817DA0A93}"/>
              </a:ext>
            </a:extLst>
          </p:cNvPr>
          <p:cNvCxnSpPr>
            <a:cxnSpLocks/>
          </p:cNvCxnSpPr>
          <p:nvPr/>
        </p:nvCxnSpPr>
        <p:spPr>
          <a:xfrm>
            <a:off x="5402320" y="4695685"/>
            <a:ext cx="100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076531-71C9-C657-7A79-544CA93FD1EE}"/>
              </a:ext>
            </a:extLst>
          </p:cNvPr>
          <p:cNvCxnSpPr>
            <a:cxnSpLocks/>
          </p:cNvCxnSpPr>
          <p:nvPr/>
        </p:nvCxnSpPr>
        <p:spPr>
          <a:xfrm>
            <a:off x="5402320" y="3860112"/>
            <a:ext cx="100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EBF1CF-A3AE-D7F9-0B52-7B3DE03C225C}"/>
              </a:ext>
            </a:extLst>
          </p:cNvPr>
          <p:cNvCxnSpPr>
            <a:cxnSpLocks/>
          </p:cNvCxnSpPr>
          <p:nvPr/>
        </p:nvCxnSpPr>
        <p:spPr>
          <a:xfrm>
            <a:off x="5402320" y="3043326"/>
            <a:ext cx="100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429897-7F44-5B6A-F0E7-5E8928C40661}"/>
              </a:ext>
            </a:extLst>
          </p:cNvPr>
          <p:cNvCxnSpPr>
            <a:cxnSpLocks/>
          </p:cNvCxnSpPr>
          <p:nvPr/>
        </p:nvCxnSpPr>
        <p:spPr>
          <a:xfrm>
            <a:off x="5402320" y="2241518"/>
            <a:ext cx="100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Google Shape;322;p3">
            <a:extLst>
              <a:ext uri="{FF2B5EF4-FFF2-40B4-BE49-F238E27FC236}">
                <a16:creationId xmlns:a16="http://schemas.microsoft.com/office/drawing/2014/main" id="{2E54BDF4-1F52-DCA4-66F6-D7BE600236C4}"/>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22;p3">
            <a:extLst>
              <a:ext uri="{FF2B5EF4-FFF2-40B4-BE49-F238E27FC236}">
                <a16:creationId xmlns:a16="http://schemas.microsoft.com/office/drawing/2014/main" id="{723E95A8-CF19-4B6C-7420-903426AA3AD1}"/>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CE36D986-925C-63B1-871D-BBC9080DB0CF}"/>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EAAC4B17-F418-9F6E-0BCD-DEF139F87257}"/>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C5A2D87D-63BA-89AD-862B-5711BC554E50}"/>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BF94FACA-1A10-CC20-A239-A9710B32E5A8}"/>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98E57912-5C36-C5D7-736E-E2A33CF21B6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269AC2F2-34CC-C49F-0B05-FA156D8660D0}"/>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9330FDF4-30D2-27CC-C319-C4E5ECECC912}"/>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805ACE2D-8F78-EAF7-009E-9D99F8ECF3D9}"/>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122C89DB-99E2-8E2F-CB01-D7F73CE02912}"/>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A590E0E-B3FC-F250-4ECE-BD7D066345E2}"/>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F6DF8108-AE96-B71F-A595-F9D9F4155F3B}"/>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DCC186C0-31E7-82E6-7584-216F4A38A1BF}"/>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7B1EE867-D54D-7BD7-B14D-195E18C84390}"/>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58C1E70A-6E95-54E1-B442-482A0350938F}"/>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7849DD19-3A79-2496-18BE-15E6A29BD891}"/>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EDDBFAC2-3B95-6A47-CEB4-53789FEDC632}"/>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61E373EE-998E-0684-7C2B-194D22411190}"/>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32D02E70-6071-C049-199B-1BECEC0B38D3}"/>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535A2C6B-D63F-59E0-0743-387EEFBE5AD4}"/>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AEA42A98-41F8-022A-22C7-AE74AF0B884C}"/>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009973BF-A689-B438-C6A5-9C6D5F4C8402}"/>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E52D57CE-1137-64B5-D48D-36CCC5AAE5E6}"/>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77478D96-C6D8-EEEB-CF79-8221CA4D1941}"/>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33E91D1D-C447-7A06-A71D-8541239E89AD}"/>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B50AD08E-E3B2-E6E0-A343-841A81415C58}"/>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CD387AB4-9332-2734-427D-ABE6226AE080}"/>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14062A4C-CAF9-CADE-5ACE-1EA67B20D09A}"/>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99A63F66-5A83-4184-2DB8-9373D2B9BDA3}"/>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083188F4-4DE3-2440-A13E-BDA3F3F3240F}"/>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345F8F1F-B38D-ABFF-5CD5-0BB5F4AF82D9}"/>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A677F809-391F-665B-2AE3-C81AF56319C3}"/>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2DC91AF-71F4-B707-739B-952DB56EAF4B}"/>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885D489E-FF4D-C9E1-58DA-EB3EA24674F2}"/>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2D83FEBA-1AE3-D2B8-BF13-5A40C2962CC6}"/>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22;p3">
            <a:extLst>
              <a:ext uri="{FF2B5EF4-FFF2-40B4-BE49-F238E27FC236}">
                <a16:creationId xmlns:a16="http://schemas.microsoft.com/office/drawing/2014/main" id="{B655F6F8-316B-5B66-1ECD-1F1080D734D7}"/>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3B37248D-814A-B205-5FE5-C49F75CC1FFE}"/>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96FA30DD-5CC7-686D-CEFB-86D755592B62}"/>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CE63470E-0643-7781-8104-686606D54FEE}"/>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0F6194B4-158D-CC06-2E83-DDAC318FD313}"/>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7E0BB328-B16D-4628-1AC2-4DD8FC46D26F}"/>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ACDC1BB6-9A56-BD59-0177-55AA6111C173}"/>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ACA3D4C8-F92C-789B-A52A-F65F89B0193B}"/>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7D1ED6C9-CD3F-49D2-0016-146EEFF13216}"/>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43820DC4-3D07-455F-980C-983B9B87AD57}"/>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4523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What’s required to see behavior?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 name="Google Shape;322;p3">
            <a:extLst>
              <a:ext uri="{FF2B5EF4-FFF2-40B4-BE49-F238E27FC236}">
                <a16:creationId xmlns:a16="http://schemas.microsoft.com/office/drawing/2014/main" id="{639553A0-869B-7FCD-100E-E8910C8850EB}"/>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B7F70DFF-68EC-B5C2-80D8-3F097B2636D8}"/>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37CE1D88-997F-337A-AD06-12BE082FC34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7DFBE149-29EF-10CA-EB4A-DB73D0C14DCC}"/>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BDAD94F3-6AF2-15CA-3225-47B040FA73E3}"/>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A917FA65-AB04-9AFC-75D3-DEFA3797C372}"/>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1DD9E941-8557-61BB-A03A-44905FB899B3}"/>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4E4180B6-9FFD-B74F-0E7D-F6FDD23963CC}"/>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F53B9747-870B-5967-5394-CB129F6214AE}"/>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F5AF51FF-B1DC-FE71-6F72-D16EC091ACE8}"/>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2142C45E-228B-AF0C-51C4-7A16297E8E37}"/>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9374A8C1-B147-E8BF-8410-6FEB16F55582}"/>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03FA8C8A-C8AE-88CE-CC01-E10B1C8537C5}"/>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1CB084A-E850-BCAC-F54E-27359BEAD77E}"/>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442B4078-C1E7-CB9A-BA4E-C7A4A0F9D5E7}"/>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2C204097-D6D6-8B69-3CE2-CEAD59B55181}"/>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2ADBAEF7-C31D-1916-2200-21465A145B6C}"/>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353B2E22-7D47-6130-EE6C-18921357C329}"/>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61C70192-A667-14A6-0F14-F8099968E2D9}"/>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EC00BF0B-7E6E-836F-47C0-0DE42771F97E}"/>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5C6C4484-D193-10CE-953D-ED8FB0842089}"/>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9943673F-1E5B-5E27-4E90-24B0202B98F6}"/>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4B8DFDE4-F501-669D-5789-A3105386192B}"/>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1657434C-F219-8C16-AF87-5D7DDD7EED3B}"/>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DA2206D1-E277-CBA9-674C-CDF75497E9C7}"/>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C23B23CC-225B-8E42-40A1-A7E62DA1A437}"/>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BE062FD7-D5F1-559E-D979-D2EDA07BB6E8}"/>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4A8DF8E7-28A8-B4B7-C23A-C8B4E03CA45B}"/>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D742D920-C5E4-FEA7-502F-B7E2B4CFE96E}"/>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0A271513-1641-F154-6A8E-008E15292C00}"/>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DAACB327-C546-D0A2-9579-F841AA029410}"/>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680F4269-033A-A292-FA4B-B264656FF0AC}"/>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BFC9D8C9-A3E5-8A25-58B2-06E194F7DC87}"/>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E476C884-3670-43B0-13D7-CA054951E4DA}"/>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8D667A5F-33CC-5546-38AE-B8F0D46AD6B0}"/>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233866B1-9585-CF92-E0CD-E8109E87BC28}"/>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AF95F8AD-6CB4-9F0A-3C9F-DC049017518F}"/>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D37F3164-C48C-97DB-2108-36F8BAB84B4B}"/>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1E3056B3-F37F-09C8-B60F-277C8331DB56}"/>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49A79B1B-40D1-1D69-3A34-4389A12F8A3D}"/>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64879C2B-FE43-31FC-5156-956645087BE3}"/>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EC434921-7683-00F8-281E-294729FDCC8D}"/>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CB0B878E-5333-A59D-D097-E83BCB75803A}"/>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65129B9E-225C-6AC2-A309-0546A60C13E4}"/>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36D2718A-E8CF-7599-AEEB-B129C5FC656C}"/>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8718F5B2-E518-F6B8-604A-1B0412CCC353}"/>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458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What’s required to see behavior?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14" name="Google Shape;322;p3">
            <a:extLst>
              <a:ext uri="{FF2B5EF4-FFF2-40B4-BE49-F238E27FC236}">
                <a16:creationId xmlns:a16="http://schemas.microsoft.com/office/drawing/2014/main" id="{28578193-9687-C551-767E-83B952E0CFC8}"/>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E7DC023F-5C38-B4FF-45C1-FDD763FC0C08}"/>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519EC165-EA19-ED99-286D-BFBD6B13295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600388E8-8A04-52E6-80E9-1D58A277F48E}"/>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DFD0C89D-1538-B745-F36B-7D26DF4EB362}"/>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ADF92357-ECDB-9343-82CB-27915E2C1524}"/>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B06A2954-6315-E461-179B-DB3BABBDB3B5}"/>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DD9DCB54-FF8D-3C39-EE99-03A2DD244BA3}"/>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AF249ED3-3150-D3AA-8F31-2B2F32A7871F}"/>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3ECFBB8F-435A-6135-031F-BCCF65A28A1C}"/>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4F2ECF12-37E9-5774-65D0-C86DC0D52C86}"/>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FC9707D1-FE54-94D5-8A25-408259DB9B2E}"/>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AAE4D2A9-6A6C-BDA0-F1F2-746A1ED5DA0D}"/>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447A444C-5CE9-3966-3783-5DB52D3C6602}"/>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47585C35-1E40-5599-3E46-D11C1B49BCE3}"/>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3DA00543-FBEB-9D9D-93CE-099CEE442707}"/>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54402FF5-50B7-4522-F2A6-F53FA6BBA10A}"/>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6E8C7285-3BC4-76DE-4E68-04E26FFAED15}"/>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F12F1970-82CB-D93A-94C7-DF596D4D2AC5}"/>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FC9C1892-0985-4A56-606B-5834B614EAAA}"/>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30C1EC88-8C44-15AD-B821-30DCC0868B43}"/>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F4F274E5-E39F-F9A4-A7E5-CD22BBF26F22}"/>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E0DDEE7A-822E-C86C-3417-701D33FA3073}"/>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0D6AE45C-5C9E-82A4-8135-CB7EBED78718}"/>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49D8101A-28C1-1A70-061D-383E2234F9CD}"/>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4D98BC9C-D891-1719-9D22-754924378F8C}"/>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89244B9B-EE1C-3A21-EFF4-0D2E15DEA05D}"/>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E2985048-F405-F619-5AF0-C231178BE1B2}"/>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371646BB-A346-2FD9-3AE5-80F3A3200D30}"/>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4605FBF3-C067-FB56-3F72-D740B887596C}"/>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240BF596-FF7B-903D-BE0F-9BBEF7A01618}"/>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CD23963D-F60E-C331-BDFE-A19819BE3D26}"/>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ACEC4E55-3527-44E0-2A6E-2E30BF6A77E1}"/>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56EF851E-8540-4203-9466-9EE6AF84956E}"/>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A41306BD-F406-28C4-CEE3-BFB4FD8040BE}"/>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C34F7DC0-C37F-FB8A-A735-8C591DBA9A73}"/>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0F0AEB4B-1BA1-99E6-F013-C069354196ED}"/>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6B1AAC3E-4852-8946-991A-4D6EE9D4AD7E}"/>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E4934AFE-3DBE-16E2-5C8D-7E63B2B34D22}"/>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5C7A95DB-F677-6554-36A7-3BCABC5A2538}"/>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DAF0CA0F-FE00-E227-7CF6-0B4B362DD05A}"/>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86934176-2942-8122-163E-189F91D0584F}"/>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7568E87D-EB6A-8D44-8947-94EB50C522C7}"/>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DC9A1AEC-B680-1104-E861-A20EBCD40963}"/>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CD066C49-CDDA-C8BA-FFF1-17B19A131A64}"/>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3CA05879-EBE0-DC2F-9138-B5E4598403FC}"/>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945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What’s required to see behavior?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14" name="Google Shape;322;p3">
            <a:extLst>
              <a:ext uri="{FF2B5EF4-FFF2-40B4-BE49-F238E27FC236}">
                <a16:creationId xmlns:a16="http://schemas.microsoft.com/office/drawing/2014/main" id="{83C14C29-14BD-6CDF-18EB-462F3CCBE9A9}"/>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4DDC9370-83E9-953D-54F5-86D0616A23B3}"/>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5407FB36-7A3E-1061-23CE-6EADFDB9209C}"/>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94F34030-3EB6-9016-70B7-400D6E1AEBDB}"/>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8ECB1FCB-8C5C-7B9E-449E-41821A83D378}"/>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E3386A33-4143-9132-DEBE-AE7C81DBB0FB}"/>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E6D00B0B-F282-E94F-AAC5-4F12289257E8}"/>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9BD53F29-D985-2812-21F9-F2937CB00E1E}"/>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FEF8E18A-3236-B93F-FFF6-00186DF8CB44}"/>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DCE322AD-BE03-3865-7B9B-54D8C47883C9}"/>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2665C371-3402-6824-584F-ECCB237F5068}"/>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7213F97C-5A02-3C00-B4FE-F1DFAC185101}"/>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D666D7B1-A99D-0F3E-D9DC-411206438DA1}"/>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C7C19AFF-1C58-6FA0-81E2-2FE1CA3184C5}"/>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17C95591-6665-FECA-2B28-2DF8D9333E20}"/>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6FB1E84B-365E-CDE7-8B1A-F2E16E67FDE3}"/>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D7511C74-1EBF-D95E-AEF4-697A18FFDEDB}"/>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04221E42-24B4-035B-10E2-327B5547E6DF}"/>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7CF7E8EE-6377-AC6F-1071-E85D75363189}"/>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18181268-E281-0C8A-59E8-712D15D7D65C}"/>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E9B3FC43-8E96-01E4-DB33-E2A4A3A1F2C6}"/>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4C5D309E-0031-E755-4E9E-AF4BBDA71017}"/>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9C19104A-20AF-382A-C159-3339F811062C}"/>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9B10AA98-8BB0-6948-98FA-C57AFBBD35A5}"/>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0B4BBB65-7953-673F-1DA9-D7056B7E65CA}"/>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759D3AFA-88A3-4BFE-89DF-A3DECF3DD014}"/>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EA8C562E-ABA6-7905-8D10-5EDC6881C9FC}"/>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25CC4CDD-F588-35CF-8E9A-8296BD354048}"/>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28F6C161-E78F-0A11-977D-D59DD43A3DA4}"/>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AEB0EF4D-4E31-EDEA-11EE-1C4424AEDD52}"/>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B1FC385E-4957-B506-AD04-AB4BE3A34185}"/>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B1246051-A38A-EAE7-68AC-46A6B74F826D}"/>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065F7CAD-1E40-40AF-62C6-8C6C2551CB0C}"/>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FF55D599-4308-D81A-E8FA-879DD310555E}"/>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498E112E-347E-A586-5622-CDD55F9289A0}"/>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F692105D-79DD-679F-4F89-B5A90FFB464C}"/>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9364BD25-5559-1ECD-B9A5-02509CFF094E}"/>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9E7F7D1F-4B71-4483-8E19-829721F44040}"/>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B80B0576-1D98-0FF7-CF50-0F8C6FF86DFC}"/>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745BD701-FF1D-B9C3-6BE8-2B7A6A76A2D9}"/>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CE06FA63-0018-DDFC-0086-045FBF73A5FB}"/>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BB4C527E-5F97-FBC0-8979-AE20C03BCD1B}"/>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D2C2E10C-8988-33E7-2AD9-47DFB33A33E1}"/>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211BC82E-B001-BDEF-75DC-24F2C91C348A}"/>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3C8C3ACB-CCDC-6B3F-3369-003BF5191E12}"/>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CDA10AE4-427F-5312-7D04-3BF703F38F50}"/>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6982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5" y="394567"/>
            <a:ext cx="102865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A formula for behavior: BJ Fogg’s Behavior Model</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21" name="TextBox 20">
            <a:extLst>
              <a:ext uri="{FF2B5EF4-FFF2-40B4-BE49-F238E27FC236}">
                <a16:creationId xmlns:a16="http://schemas.microsoft.com/office/drawing/2014/main" id="{8C88C2B5-A839-D914-6AB5-1F93DCD3C726}"/>
              </a:ext>
            </a:extLst>
          </p:cNvPr>
          <p:cNvSpPr txBox="1"/>
          <p:nvPr/>
        </p:nvSpPr>
        <p:spPr>
          <a:xfrm>
            <a:off x="9740061" y="3619759"/>
            <a:ext cx="2053854" cy="584775"/>
          </a:xfrm>
          <a:prstGeom prst="rect">
            <a:avLst/>
          </a:prstGeom>
          <a:noFill/>
        </p:spPr>
        <p:txBody>
          <a:bodyPr wrap="square" rtlCol="0">
            <a:spAutoFit/>
          </a:bodyPr>
          <a:lstStyle/>
          <a:p>
            <a:pPr algn="ctr"/>
            <a:r>
              <a:rPr lang="en-US" sz="3200" dirty="0"/>
              <a:t>Prompt</a:t>
            </a:r>
          </a:p>
        </p:txBody>
      </p:sp>
      <p:sp>
        <p:nvSpPr>
          <p:cNvPr id="14" name="Google Shape;322;p3">
            <a:extLst>
              <a:ext uri="{FF2B5EF4-FFF2-40B4-BE49-F238E27FC236}">
                <a16:creationId xmlns:a16="http://schemas.microsoft.com/office/drawing/2014/main" id="{D4979F0F-E062-0B6D-075A-7188F971FF7E}"/>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D827F423-6E20-8C11-A3D6-11A3FB591F80}"/>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7FAADC15-ABDD-4D9E-662B-1A5C10A99483}"/>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906552B5-7A70-C18E-9F8A-A45BD8CC9AF2}"/>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A9A296ED-8D8B-BEA9-621B-59AC04BA59E9}"/>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32C13DB8-0F4B-50FD-B1EB-A488E64DA2C1}"/>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3A70CAA0-C1D9-F6FE-582C-6D9FDF415BA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69088335-04FC-86D1-FB74-2B81F59CB1EC}"/>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A8036A85-47BE-2EFB-3BC7-4FCFCB17FF47}"/>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3FEF78B1-29C5-5551-0D8F-1CD12F13D660}"/>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838846EB-3D1B-DBFE-5312-C2C624562A16}"/>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6223BF22-2935-390B-976A-741560F9CDA0}"/>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62A98C38-38CA-0808-991F-FE198E4B6F10}"/>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B3F6B70-CD76-1355-E8F9-C3386FA07158}"/>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B83014B8-04B4-69C3-AB50-1F066C039538}"/>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77C6BE55-A408-CA24-301D-20764C8DA92B}"/>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6CA45B5A-8A09-56ED-24BD-E692AAF6F04C}"/>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8F98D89A-B14F-7FC7-3E43-B487486E5D12}"/>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C3EDC9CE-7470-DE1C-D711-786EB81D2201}"/>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39C46D3F-E6D0-0A6E-4F2B-329298D7961E}"/>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EB28E238-EDF3-D00B-9D3E-B1A65721ACFD}"/>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7A249DBF-8019-807A-462E-38E79031FAD3}"/>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7BAB3B70-CA50-6EAD-1670-7912E589434C}"/>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A8DF6D35-C4C5-B00B-EC4D-7FBB967BA894}"/>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3E1ECA7B-F1F7-0852-9FE9-340D1B305CAF}"/>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5877FB49-A66E-C077-D19E-98B31F21ECFF}"/>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6EA9E88A-1315-6636-893E-26096B799327}"/>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D5D01FE8-D4B0-2009-65EF-8A0B46CC57BC}"/>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762DE4C4-9DA7-9B15-D68E-0234AB88896B}"/>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A53D6298-444E-66A2-7518-63F23FABD313}"/>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A3E4DD4E-33CD-B489-9739-DAB80D8CF42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9844F037-AF57-C66C-9CAA-49DE577D9BCD}"/>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9EE98BC8-1E69-6091-F049-715DEE121CAD}"/>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055D374C-CC1A-9124-F55E-FC2964C3BAFF}"/>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EC381C4D-322B-E72B-7214-E11CF6366521}"/>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50535FBF-FE55-A80F-12A0-FF8C9564745A}"/>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140D0C6C-74DD-A841-1E5E-5CD241D82B47}"/>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0A3A5D21-9364-09F4-1BF8-8D6C6603EFD9}"/>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BBAE82D4-D289-4F44-5338-12EE1CCD12ED}"/>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32C08A88-63CD-85E2-B60D-34878C6D560C}"/>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4FDF7133-21A7-DA29-DC78-8549659B4027}"/>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A7B635A6-F3D3-32DF-59D9-FE654FABC422}"/>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58484EAE-CB21-13D2-3EAE-62156B3282C8}"/>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83E54B6A-F092-8727-B610-FA34B49F1138}"/>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EBCEDFB9-2E33-45CF-EA2B-883FB65E1AE2}"/>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3FB4EB40-3F62-DEC9-66C5-77FFA30950A4}"/>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83484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Your colleague’s behavior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4" name="TextBox 13">
            <a:extLst>
              <a:ext uri="{FF2B5EF4-FFF2-40B4-BE49-F238E27FC236}">
                <a16:creationId xmlns:a16="http://schemas.microsoft.com/office/drawing/2014/main" id="{8E3BB6E9-BE56-9EB0-9030-15E2DFA25E71}"/>
              </a:ext>
            </a:extLst>
          </p:cNvPr>
          <p:cNvSpPr txBox="1"/>
          <p:nvPr/>
        </p:nvSpPr>
        <p:spPr>
          <a:xfrm>
            <a:off x="24975" y="4216412"/>
            <a:ext cx="2699018" cy="707886"/>
          </a:xfrm>
          <a:prstGeom prst="rect">
            <a:avLst/>
          </a:prstGeom>
          <a:noFill/>
        </p:spPr>
        <p:txBody>
          <a:bodyPr wrap="square" rtlCol="0">
            <a:spAutoFit/>
          </a:bodyPr>
          <a:lstStyle/>
          <a:p>
            <a:pPr algn="ctr"/>
            <a:r>
              <a:rPr lang="en-US" sz="2000" dirty="0"/>
              <a:t>Attend Secure Coding Talk</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21" name="TextBox 20">
            <a:extLst>
              <a:ext uri="{FF2B5EF4-FFF2-40B4-BE49-F238E27FC236}">
                <a16:creationId xmlns:a16="http://schemas.microsoft.com/office/drawing/2014/main" id="{8C88C2B5-A839-D914-6AB5-1F93DCD3C726}"/>
              </a:ext>
            </a:extLst>
          </p:cNvPr>
          <p:cNvSpPr txBox="1"/>
          <p:nvPr/>
        </p:nvSpPr>
        <p:spPr>
          <a:xfrm>
            <a:off x="9740061" y="3619759"/>
            <a:ext cx="2053854" cy="584775"/>
          </a:xfrm>
          <a:prstGeom prst="rect">
            <a:avLst/>
          </a:prstGeom>
          <a:noFill/>
        </p:spPr>
        <p:txBody>
          <a:bodyPr wrap="square" rtlCol="0">
            <a:spAutoFit/>
          </a:bodyPr>
          <a:lstStyle/>
          <a:p>
            <a:pPr algn="ctr"/>
            <a:r>
              <a:rPr lang="en-US" sz="3200" dirty="0"/>
              <a:t>Prompt</a:t>
            </a:r>
          </a:p>
        </p:txBody>
      </p:sp>
      <p:sp>
        <p:nvSpPr>
          <p:cNvPr id="15" name="Google Shape;322;p3">
            <a:extLst>
              <a:ext uri="{FF2B5EF4-FFF2-40B4-BE49-F238E27FC236}">
                <a16:creationId xmlns:a16="http://schemas.microsoft.com/office/drawing/2014/main" id="{9224E870-D0DC-2D6D-9AA4-91B744766299}"/>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4A5FFD9F-8C05-4C63-B32F-4081300ED60A}"/>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6B1C9C2D-17F3-38FA-57F8-E96A2B79419C}"/>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3235DC3F-AD54-C913-3A4D-1AA6586A3D3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62CE72C4-93FF-2E84-6889-6CA06C9A2EC5}"/>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D6F2788B-6F38-7466-4777-E51EB6094469}"/>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83556F14-9246-3FA5-DA75-FA4801B716A4}"/>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F7BB073-4769-494B-D595-87F6CB47683A}"/>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9D3BD810-B516-C347-7EEA-F7267E5FC46F}"/>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D0AF2DE1-B667-931A-64ED-5A724B2A87EE}"/>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0032F268-DE1A-6959-1418-C2CB0E086690}"/>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227AAEEA-E669-84C2-0760-2C7F704F43C5}"/>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6729F99-97F6-CEA6-9F9D-13751B6F8C3D}"/>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C3B17266-2F9A-B6BE-1A2D-AF84B32707A7}"/>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BDC7409A-4D5E-52B8-BF72-27E68342D1C7}"/>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48D4EE65-BDB9-39A5-1C3B-632965DCEA5F}"/>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221DD2A6-4C2F-7F4C-6A3C-76D64A7C96D6}"/>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5888D574-4BCF-CAF1-F7A0-702CB5A8A792}"/>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85737F69-E565-10F3-715C-599EC1A983E9}"/>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BF1B74E2-FB3E-B06A-33AD-0C51F812DD0C}"/>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84FBF17D-5477-6526-443F-E0117E7455F5}"/>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F75A14B9-ED75-D4B8-385F-5B282C7F189F}"/>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959B25EB-DA53-DC1B-30CF-7111C8265085}"/>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9228C938-278E-B0D1-F18D-1A5512C0521B}"/>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A9AE398E-E58D-EE8C-5191-1CB2499FD844}"/>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7F3E0A45-3DD5-5FED-5B9C-F0D4D2084892}"/>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A9F274BB-8EF0-130A-5BC3-CF344C108C76}"/>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5FF8CB10-B73B-2C1F-EEAE-1860383FEA4A}"/>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9496DC06-BAB2-4C57-BBF3-41B010267E6A}"/>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6FB9591A-757F-9EAC-9756-90795241DE9E}"/>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194B1345-E37F-FDBD-78CD-F664EA55348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78592C06-6F0A-C2E9-423C-8B07FFA199DB}"/>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BC2C94AE-FFB9-0C88-CE67-AF5335B4B806}"/>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C1718C31-6960-AC54-A71C-BD42496CC214}"/>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47F4AC81-8BB3-ECD3-1331-582FC9E521A2}"/>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356B8897-D7BE-FBF2-3456-2271FD6F1254}"/>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6615741C-13E5-A766-90CC-990C229454B7}"/>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6177FE56-3EA4-8321-3692-14CE00A383AF}"/>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D1C502F6-1B5A-E6D7-FC44-ABBA72121797}"/>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5D9D41C5-859E-DDE3-D16C-BA6229E6E6A6}"/>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3AA7AD13-115E-D373-C43A-436D1C815919}"/>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D6DB15E8-4806-145B-7F77-36BAAE61E445}"/>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D419159C-74D1-C1EE-54BF-03D4A961D1AD}"/>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88C48098-3584-038B-1DEC-2DC34A397671}"/>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5BEFD4B5-C9A5-D8BF-5D34-E1BA8C74EEA3}"/>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5542FBD4-F9EE-59CE-E10B-033E5B3D7C92}"/>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670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Your colleague’s behavior</a:t>
            </a:r>
            <a:endParaRPr lang="en-US"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4" name="TextBox 13">
            <a:extLst>
              <a:ext uri="{FF2B5EF4-FFF2-40B4-BE49-F238E27FC236}">
                <a16:creationId xmlns:a16="http://schemas.microsoft.com/office/drawing/2014/main" id="{8E3BB6E9-BE56-9EB0-9030-15E2DFA25E71}"/>
              </a:ext>
            </a:extLst>
          </p:cNvPr>
          <p:cNvSpPr txBox="1"/>
          <p:nvPr/>
        </p:nvSpPr>
        <p:spPr>
          <a:xfrm>
            <a:off x="24975" y="4216412"/>
            <a:ext cx="2699018" cy="707886"/>
          </a:xfrm>
          <a:prstGeom prst="rect">
            <a:avLst/>
          </a:prstGeom>
          <a:noFill/>
        </p:spPr>
        <p:txBody>
          <a:bodyPr wrap="square" rtlCol="0">
            <a:spAutoFit/>
          </a:bodyPr>
          <a:lstStyle/>
          <a:p>
            <a:pPr algn="ctr"/>
            <a:r>
              <a:rPr lang="en-US" sz="2000" dirty="0"/>
              <a:t>Attend Secure Coding Talk</a:t>
            </a:r>
          </a:p>
        </p:txBody>
      </p:sp>
      <p:sp>
        <p:nvSpPr>
          <p:cNvPr id="15" name="TextBox 14">
            <a:extLst>
              <a:ext uri="{FF2B5EF4-FFF2-40B4-BE49-F238E27FC236}">
                <a16:creationId xmlns:a16="http://schemas.microsoft.com/office/drawing/2014/main" id="{BAEC5EF6-7C29-7056-5280-A55F7D960E0F}"/>
              </a:ext>
            </a:extLst>
          </p:cNvPr>
          <p:cNvSpPr txBox="1"/>
          <p:nvPr/>
        </p:nvSpPr>
        <p:spPr>
          <a:xfrm>
            <a:off x="3072376" y="4216412"/>
            <a:ext cx="3186535" cy="1631216"/>
          </a:xfrm>
          <a:prstGeom prst="rect">
            <a:avLst/>
          </a:prstGeom>
          <a:noFill/>
        </p:spPr>
        <p:txBody>
          <a:bodyPr wrap="square" rtlCol="0">
            <a:spAutoFit/>
          </a:bodyPr>
          <a:lstStyle/>
          <a:p>
            <a:pPr algn="ctr"/>
            <a:r>
              <a:rPr lang="en-US" sz="2000" dirty="0"/>
              <a:t>Curiosity, Relevant Topic, Suggested the Topic, Points for Attending,</a:t>
            </a:r>
          </a:p>
          <a:p>
            <a:pPr algn="ctr"/>
            <a:r>
              <a:rPr lang="en-US" sz="2000" dirty="0"/>
              <a:t>Impress Boss, Invited by someone they respect</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21" name="TextBox 20">
            <a:extLst>
              <a:ext uri="{FF2B5EF4-FFF2-40B4-BE49-F238E27FC236}">
                <a16:creationId xmlns:a16="http://schemas.microsoft.com/office/drawing/2014/main" id="{8C88C2B5-A839-D914-6AB5-1F93DCD3C726}"/>
              </a:ext>
            </a:extLst>
          </p:cNvPr>
          <p:cNvSpPr txBox="1"/>
          <p:nvPr/>
        </p:nvSpPr>
        <p:spPr>
          <a:xfrm>
            <a:off x="9740061" y="3619759"/>
            <a:ext cx="2053854" cy="584775"/>
          </a:xfrm>
          <a:prstGeom prst="rect">
            <a:avLst/>
          </a:prstGeom>
          <a:noFill/>
        </p:spPr>
        <p:txBody>
          <a:bodyPr wrap="square" rtlCol="0">
            <a:spAutoFit/>
          </a:bodyPr>
          <a:lstStyle/>
          <a:p>
            <a:pPr algn="ctr"/>
            <a:r>
              <a:rPr lang="en-US" sz="3200" dirty="0"/>
              <a:t>Prompt</a:t>
            </a:r>
          </a:p>
        </p:txBody>
      </p:sp>
      <p:sp>
        <p:nvSpPr>
          <p:cNvPr id="16" name="Google Shape;322;p3">
            <a:extLst>
              <a:ext uri="{FF2B5EF4-FFF2-40B4-BE49-F238E27FC236}">
                <a16:creationId xmlns:a16="http://schemas.microsoft.com/office/drawing/2014/main" id="{21D54740-5D8F-4755-08A0-31AD5F1F7750}"/>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0C3B603B-3B70-988D-4710-59A4232D7FAA}"/>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53F586D2-7C2B-045C-0A6E-6388723583D9}"/>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E90625E3-8692-C4CB-A3D4-73EC5EC81EB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6F301A09-DDE9-3003-A1BC-850BF4DDA8A0}"/>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CCAE5FC9-EA28-C207-E9C8-56C186496E97}"/>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F40B1D42-9574-32D8-B7A0-776831753AC7}"/>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6C0D1EE4-381F-C54C-7D33-C254C73FB727}"/>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76CD450A-B7C6-9A0F-C366-BC822BE66B9C}"/>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D001EAF6-5102-CC8E-44F0-FBDF45CA0F00}"/>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C8F3983B-4A83-8EB6-7E71-21C9895D11C8}"/>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A1CD159-3BE6-5F3F-C34E-F226E2BFECF2}"/>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438AB751-D6C8-ED61-EAEF-D30BE3D4F481}"/>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EF4B43B4-A731-A4C8-C90D-7B0B18CAC2CC}"/>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1100BBD6-A218-920B-2256-7C85C1925310}"/>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BC462E30-F589-EBB9-5B06-35684E353FEF}"/>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485C1245-A7C4-776C-93BF-4D42CD51DB33}"/>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BCE2862D-7EF0-5644-61FD-7EF4E73F1711}"/>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2CEC5E62-F861-1093-DE2C-8CE776B14B7F}"/>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66C3A42B-DCC2-0BE0-9227-D6B3520BD5CB}"/>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1070461A-B367-9ABF-A4FD-77492C2EF045}"/>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E0A12FDC-34FB-C8AD-967C-5BD3985C42B6}"/>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DACD4303-7BFC-4340-2AA4-9D79AF279DE3}"/>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99DEF6D1-1871-DB94-820F-C7B21FF264F1}"/>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0AF83832-2DE3-9458-15C8-BA1BDAF22429}"/>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CCBD29E7-AE34-C90B-7B28-0050D221F155}"/>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CA0E44C1-9DA8-55AA-101E-AA19DA50474C}"/>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300EAA40-75FA-6085-B56F-3968079E3405}"/>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6FA4055B-D4A1-61E5-1C20-66D8EBF3235A}"/>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6DE30584-9CDA-DC19-CF36-3C01B995E926}"/>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FF9A8B97-28F0-CB42-AA2B-CC8A890C44C7}"/>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CBEC15AC-C4AB-F0E4-2849-5E411F836845}"/>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C472CB42-B8DF-ED75-6F83-FD34A8048EC1}"/>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1A1BD444-9CA2-2432-C4CE-5135C72C93E9}"/>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FA6D0954-0182-8B1A-3B1A-C3F4890695D8}"/>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6A2B6A3A-B757-35B3-4607-C7E9503D0174}"/>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F5B26EE8-5653-8FC9-7BDC-A4AF6A4BCC04}"/>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A594E14A-A1D0-C19A-DB5A-3CAE6162EE8B}"/>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682913B0-D032-6AC1-D570-87AEC409B2C3}"/>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6BCE6BE1-152A-509E-FEC5-46ECE951FB30}"/>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218E1568-F1A7-36C9-1862-AD66DC717DBD}"/>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0EC8642B-5713-24DD-E5DA-D9776B25DCBB}"/>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1BA3297B-F16D-F478-8E14-EFA9E31E6BA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981EA59C-4CE2-2693-8612-51B48EFD6C80}"/>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D31E65E9-5672-DEB5-6111-62D4115B6A05}"/>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36E82F16-17F1-F09F-E67B-B1A2CFEF1256}"/>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7111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Your colleague’s behavior</a:t>
            </a:r>
            <a:endParaRPr lang="en-US"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4" name="TextBox 13">
            <a:extLst>
              <a:ext uri="{FF2B5EF4-FFF2-40B4-BE49-F238E27FC236}">
                <a16:creationId xmlns:a16="http://schemas.microsoft.com/office/drawing/2014/main" id="{8E3BB6E9-BE56-9EB0-9030-15E2DFA25E71}"/>
              </a:ext>
            </a:extLst>
          </p:cNvPr>
          <p:cNvSpPr txBox="1"/>
          <p:nvPr/>
        </p:nvSpPr>
        <p:spPr>
          <a:xfrm>
            <a:off x="24975" y="4216412"/>
            <a:ext cx="2699018" cy="707886"/>
          </a:xfrm>
          <a:prstGeom prst="rect">
            <a:avLst/>
          </a:prstGeom>
          <a:noFill/>
        </p:spPr>
        <p:txBody>
          <a:bodyPr wrap="square" rtlCol="0">
            <a:spAutoFit/>
          </a:bodyPr>
          <a:lstStyle/>
          <a:p>
            <a:pPr algn="ctr"/>
            <a:r>
              <a:rPr lang="en-US" sz="2000" dirty="0"/>
              <a:t>Attend Secure Coding Talk</a:t>
            </a:r>
          </a:p>
        </p:txBody>
      </p:sp>
      <p:sp>
        <p:nvSpPr>
          <p:cNvPr id="15" name="TextBox 14">
            <a:extLst>
              <a:ext uri="{FF2B5EF4-FFF2-40B4-BE49-F238E27FC236}">
                <a16:creationId xmlns:a16="http://schemas.microsoft.com/office/drawing/2014/main" id="{BAEC5EF6-7C29-7056-5280-A55F7D960E0F}"/>
              </a:ext>
            </a:extLst>
          </p:cNvPr>
          <p:cNvSpPr txBox="1"/>
          <p:nvPr/>
        </p:nvSpPr>
        <p:spPr>
          <a:xfrm>
            <a:off x="3072376" y="4216412"/>
            <a:ext cx="3186535" cy="1631216"/>
          </a:xfrm>
          <a:prstGeom prst="rect">
            <a:avLst/>
          </a:prstGeom>
          <a:noFill/>
        </p:spPr>
        <p:txBody>
          <a:bodyPr wrap="square" rtlCol="0">
            <a:spAutoFit/>
          </a:bodyPr>
          <a:lstStyle/>
          <a:p>
            <a:pPr algn="ctr"/>
            <a:r>
              <a:rPr lang="en-US" sz="2000" dirty="0"/>
              <a:t>Curiosity, Relevant Topic, Suggested the Topic, Points for Attending,</a:t>
            </a:r>
          </a:p>
          <a:p>
            <a:pPr algn="ctr"/>
            <a:r>
              <a:rPr lang="en-US" sz="2000" dirty="0"/>
              <a:t>Impress Boss, Invited by someone they respect</a:t>
            </a:r>
          </a:p>
        </p:txBody>
      </p:sp>
      <p:sp>
        <p:nvSpPr>
          <p:cNvPr id="16" name="TextBox 15">
            <a:extLst>
              <a:ext uri="{FF2B5EF4-FFF2-40B4-BE49-F238E27FC236}">
                <a16:creationId xmlns:a16="http://schemas.microsoft.com/office/drawing/2014/main" id="{40289F73-37F7-DABE-1668-7AFDA9E00E43}"/>
              </a:ext>
            </a:extLst>
          </p:cNvPr>
          <p:cNvSpPr txBox="1"/>
          <p:nvPr/>
        </p:nvSpPr>
        <p:spPr>
          <a:xfrm>
            <a:off x="6429663" y="4240882"/>
            <a:ext cx="2903261" cy="1015663"/>
          </a:xfrm>
          <a:prstGeom prst="rect">
            <a:avLst/>
          </a:prstGeom>
          <a:noFill/>
        </p:spPr>
        <p:txBody>
          <a:bodyPr wrap="square" rtlCol="0">
            <a:spAutoFit/>
          </a:bodyPr>
          <a:lstStyle/>
          <a:p>
            <a:pPr algn="ctr"/>
            <a:r>
              <a:rPr lang="en-US" sz="2000" dirty="0"/>
              <a:t>Convenient Time, Video Call Link Available, Leadership encouraged</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21" name="TextBox 20">
            <a:extLst>
              <a:ext uri="{FF2B5EF4-FFF2-40B4-BE49-F238E27FC236}">
                <a16:creationId xmlns:a16="http://schemas.microsoft.com/office/drawing/2014/main" id="{8C88C2B5-A839-D914-6AB5-1F93DCD3C726}"/>
              </a:ext>
            </a:extLst>
          </p:cNvPr>
          <p:cNvSpPr txBox="1"/>
          <p:nvPr/>
        </p:nvSpPr>
        <p:spPr>
          <a:xfrm>
            <a:off x="9740061" y="3619759"/>
            <a:ext cx="2053854" cy="584775"/>
          </a:xfrm>
          <a:prstGeom prst="rect">
            <a:avLst/>
          </a:prstGeom>
          <a:noFill/>
        </p:spPr>
        <p:txBody>
          <a:bodyPr wrap="square" rtlCol="0">
            <a:spAutoFit/>
          </a:bodyPr>
          <a:lstStyle/>
          <a:p>
            <a:pPr algn="ctr"/>
            <a:r>
              <a:rPr lang="en-US" sz="3200" dirty="0"/>
              <a:t>Prompt</a:t>
            </a:r>
          </a:p>
        </p:txBody>
      </p:sp>
      <p:sp>
        <p:nvSpPr>
          <p:cNvPr id="17" name="Google Shape;322;p3">
            <a:extLst>
              <a:ext uri="{FF2B5EF4-FFF2-40B4-BE49-F238E27FC236}">
                <a16:creationId xmlns:a16="http://schemas.microsoft.com/office/drawing/2014/main" id="{F40E242B-922A-C9A7-D233-E8F724B1EBA7}"/>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520B7DF-C1AE-C6A1-46E9-69EB67312C8B}"/>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3E5D7544-58CC-F745-E478-21B04028ACC5}"/>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F504510F-BB25-7218-EA4E-15A79F17D7A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9CAD584E-43EC-7E07-1D0F-D9333C839EE0}"/>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5BD5A15D-6E7E-DD85-E707-2662986D081C}"/>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3106CBAE-9EB8-1EA5-0B55-91E2E69B267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007966F-8543-A6E2-3E10-CDB32575E5D1}"/>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8C1312D4-EADF-4EC9-B372-1D6E1E1C6AC4}"/>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ED33AD96-7E03-7E80-10DE-C7F5BCCF0D8E}"/>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52C17AC2-6B97-173F-742E-88C9C220BD6F}"/>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3A739FB7-96BB-84F4-69FB-8A32FCE01705}"/>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6DB6CF24-E7C8-9E36-0A2F-FF703A28F611}"/>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B1F44233-1727-A97B-FB6C-223480B19C9D}"/>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FC573F71-DAA0-8390-EF14-7FA08EF5FC09}"/>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A8929E75-509B-8F21-1345-81AAF71C43CB}"/>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097AE3B1-7165-849E-577F-BD60D2E093B9}"/>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17FD3470-36D2-FFA0-4D97-29FF1D6715CF}"/>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C1BE885B-81D6-127D-2D2E-A66B342F8D3A}"/>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5A678EE0-E25B-052A-07B7-77EB19CA82EF}"/>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CC80CFEC-5E1A-DF15-3664-B1663ED6697B}"/>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B8BEEC47-F71C-0B8A-50F9-EBCF5C15E032}"/>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E7FD6990-6818-CBEC-6FFD-E78564717629}"/>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D5DD9837-5D0A-7EF2-C581-B230C97BF4AC}"/>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6F64F246-0766-4CB1-DDD2-2C8B273CCFDC}"/>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CA77FC62-131C-4B89-8560-64120DECD026}"/>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2E29DEFF-C58E-07EB-EE22-4BFA7682317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FC26A312-27BF-DC9B-6547-70475081D66B}"/>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A07A1B2A-2546-14CF-4E69-903C7D3D5DFA}"/>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B66028DB-4B34-335C-82D4-69CE162BFE3D}"/>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16969189-A7B7-350D-4BDC-FB006B257AEA}"/>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F9E6F0B4-F464-B8C7-8661-00360E531CAA}"/>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F2BE6A54-4EA5-AB26-B819-5FA5B7781BA7}"/>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BF6BA88E-464F-8979-BF25-E7584B08D7EA}"/>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D8861553-E2CF-76E5-59AC-2F49173F9E8E}"/>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1CE12A9B-0A54-EFC0-99D7-D7FF3EA47067}"/>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32CC33E5-1D30-AD55-0EFD-D9FC5CBF22F6}"/>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91DB2B67-2A9A-068F-6F97-D1106550CFA9}"/>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3C10F3C9-2D05-3D4A-8768-BE3A24E102FA}"/>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01F59C7C-E069-1631-0848-65F215354F3B}"/>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3240E224-A913-8492-3F5C-D1AA3F88107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2C70B899-167D-251F-92C8-D05F8360A6B6}"/>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78EBA01F-D652-CBC9-70BE-D44A7749930B}"/>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A0C2FA4C-95F6-8F98-A3F1-731792493BE4}"/>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CA9C42B6-8510-C6AC-D66F-27ECFF2BA049}"/>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22;p3">
            <a:extLst>
              <a:ext uri="{FF2B5EF4-FFF2-40B4-BE49-F238E27FC236}">
                <a16:creationId xmlns:a16="http://schemas.microsoft.com/office/drawing/2014/main" id="{D362DD73-42CF-FFFF-7829-770C00DEFC5E}"/>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3483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Your colleague’s behavior</a:t>
            </a:r>
            <a:endParaRPr lang="en-US"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 name="TextBox 2">
            <a:extLst>
              <a:ext uri="{FF2B5EF4-FFF2-40B4-BE49-F238E27FC236}">
                <a16:creationId xmlns:a16="http://schemas.microsoft.com/office/drawing/2014/main" id="{9CF28392-A3A2-C0C6-86CC-BB5F1AF7509E}"/>
              </a:ext>
            </a:extLst>
          </p:cNvPr>
          <p:cNvSpPr txBox="1"/>
          <p:nvPr/>
        </p:nvSpPr>
        <p:spPr>
          <a:xfrm>
            <a:off x="7099901" y="1771016"/>
            <a:ext cx="1413815" cy="2246769"/>
          </a:xfrm>
          <a:prstGeom prst="rect">
            <a:avLst/>
          </a:prstGeom>
          <a:noFill/>
        </p:spPr>
        <p:txBody>
          <a:bodyPr wrap="square" rtlCol="0">
            <a:spAutoFit/>
          </a:bodyPr>
          <a:lstStyle/>
          <a:p>
            <a:r>
              <a:rPr lang="en-US" sz="14000" b="1" dirty="0"/>
              <a:t>A</a:t>
            </a:r>
          </a:p>
        </p:txBody>
      </p:sp>
      <p:sp>
        <p:nvSpPr>
          <p:cNvPr id="4" name="TextBox 3">
            <a:extLst>
              <a:ext uri="{FF2B5EF4-FFF2-40B4-BE49-F238E27FC236}">
                <a16:creationId xmlns:a16="http://schemas.microsoft.com/office/drawing/2014/main" id="{F7E87E31-3F09-0576-2FE7-6FD84315C016}"/>
              </a:ext>
            </a:extLst>
          </p:cNvPr>
          <p:cNvSpPr txBox="1"/>
          <p:nvPr/>
        </p:nvSpPr>
        <p:spPr>
          <a:xfrm>
            <a:off x="10099589" y="1771016"/>
            <a:ext cx="2504661" cy="2246769"/>
          </a:xfrm>
          <a:prstGeom prst="rect">
            <a:avLst/>
          </a:prstGeom>
          <a:noFill/>
        </p:spPr>
        <p:txBody>
          <a:bodyPr wrap="square" rtlCol="0">
            <a:spAutoFit/>
          </a:bodyPr>
          <a:lstStyle/>
          <a:p>
            <a:r>
              <a:rPr lang="en-US" sz="14000" b="1" dirty="0"/>
              <a:t>P</a:t>
            </a:r>
          </a:p>
        </p:txBody>
      </p:sp>
      <p:sp>
        <p:nvSpPr>
          <p:cNvPr id="6" name="TextBox 5">
            <a:extLst>
              <a:ext uri="{FF2B5EF4-FFF2-40B4-BE49-F238E27FC236}">
                <a16:creationId xmlns:a16="http://schemas.microsoft.com/office/drawing/2014/main" id="{B575BEE0-C4ED-CE31-0F9C-0B4162BE8F09}"/>
              </a:ext>
            </a:extLst>
          </p:cNvPr>
          <p:cNvSpPr txBox="1"/>
          <p:nvPr/>
        </p:nvSpPr>
        <p:spPr>
          <a:xfrm>
            <a:off x="6132669" y="2566738"/>
            <a:ext cx="537323"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6CFAC839-0A5A-6C85-BFCC-2C80987B048D}"/>
              </a:ext>
            </a:extLst>
          </p:cNvPr>
          <p:cNvSpPr txBox="1"/>
          <p:nvPr/>
        </p:nvSpPr>
        <p:spPr>
          <a:xfrm>
            <a:off x="9132843" y="2565266"/>
            <a:ext cx="537323"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47B2336B-E669-5842-674E-A3E80AE487D6}"/>
              </a:ext>
            </a:extLst>
          </p:cNvPr>
          <p:cNvSpPr txBox="1"/>
          <p:nvPr/>
        </p:nvSpPr>
        <p:spPr>
          <a:xfrm>
            <a:off x="734416" y="1771017"/>
            <a:ext cx="2504661" cy="2246769"/>
          </a:xfrm>
          <a:prstGeom prst="rect">
            <a:avLst/>
          </a:prstGeom>
          <a:noFill/>
        </p:spPr>
        <p:txBody>
          <a:bodyPr wrap="square" rtlCol="0">
            <a:spAutoFit/>
          </a:bodyPr>
          <a:lstStyle/>
          <a:p>
            <a:r>
              <a:rPr lang="en-US" sz="14000" b="1" dirty="0"/>
              <a:t>B</a:t>
            </a:r>
          </a:p>
        </p:txBody>
      </p:sp>
      <p:sp>
        <p:nvSpPr>
          <p:cNvPr id="9" name="TextBox 8">
            <a:extLst>
              <a:ext uri="{FF2B5EF4-FFF2-40B4-BE49-F238E27FC236}">
                <a16:creationId xmlns:a16="http://schemas.microsoft.com/office/drawing/2014/main" id="{864ABD4D-8B62-E72C-EFBA-F5F84DCE35B1}"/>
              </a:ext>
            </a:extLst>
          </p:cNvPr>
          <p:cNvSpPr txBox="1"/>
          <p:nvPr/>
        </p:nvSpPr>
        <p:spPr>
          <a:xfrm>
            <a:off x="3841459" y="1771214"/>
            <a:ext cx="1710717" cy="2246769"/>
          </a:xfrm>
          <a:prstGeom prst="rect">
            <a:avLst/>
          </a:prstGeom>
          <a:noFill/>
        </p:spPr>
        <p:txBody>
          <a:bodyPr wrap="square" rtlCol="0">
            <a:spAutoFit/>
          </a:bodyPr>
          <a:lstStyle/>
          <a:p>
            <a:r>
              <a:rPr lang="en-US" sz="14000" b="1" dirty="0"/>
              <a:t>M</a:t>
            </a:r>
          </a:p>
        </p:txBody>
      </p:sp>
      <p:sp>
        <p:nvSpPr>
          <p:cNvPr id="10" name="TextBox 9">
            <a:extLst>
              <a:ext uri="{FF2B5EF4-FFF2-40B4-BE49-F238E27FC236}">
                <a16:creationId xmlns:a16="http://schemas.microsoft.com/office/drawing/2014/main" id="{E048B0D1-DD82-F624-68A4-BA8B1693108F}"/>
              </a:ext>
            </a:extLst>
          </p:cNvPr>
          <p:cNvSpPr txBox="1"/>
          <p:nvPr/>
        </p:nvSpPr>
        <p:spPr>
          <a:xfrm>
            <a:off x="2786350" y="2543059"/>
            <a:ext cx="1033220" cy="707886"/>
          </a:xfrm>
          <a:prstGeom prst="rect">
            <a:avLst/>
          </a:prstGeom>
          <a:noFill/>
        </p:spPr>
        <p:txBody>
          <a:bodyPr wrap="square" rtlCol="0">
            <a:spAutoFit/>
          </a:bodyPr>
          <a:lstStyle/>
          <a:p>
            <a:r>
              <a:rPr lang="en-US" sz="4000" b="1" dirty="0"/>
              <a:t>=</a:t>
            </a:r>
          </a:p>
        </p:txBody>
      </p:sp>
      <p:sp>
        <p:nvSpPr>
          <p:cNvPr id="14" name="TextBox 13">
            <a:extLst>
              <a:ext uri="{FF2B5EF4-FFF2-40B4-BE49-F238E27FC236}">
                <a16:creationId xmlns:a16="http://schemas.microsoft.com/office/drawing/2014/main" id="{8E3BB6E9-BE56-9EB0-9030-15E2DFA25E71}"/>
              </a:ext>
            </a:extLst>
          </p:cNvPr>
          <p:cNvSpPr txBox="1"/>
          <p:nvPr/>
        </p:nvSpPr>
        <p:spPr>
          <a:xfrm>
            <a:off x="24975" y="4216412"/>
            <a:ext cx="2699018" cy="707886"/>
          </a:xfrm>
          <a:prstGeom prst="rect">
            <a:avLst/>
          </a:prstGeom>
          <a:noFill/>
        </p:spPr>
        <p:txBody>
          <a:bodyPr wrap="square" rtlCol="0">
            <a:spAutoFit/>
          </a:bodyPr>
          <a:lstStyle/>
          <a:p>
            <a:pPr algn="ctr"/>
            <a:r>
              <a:rPr lang="en-US" sz="2000" dirty="0"/>
              <a:t>Attend Secure Coding Talk</a:t>
            </a:r>
          </a:p>
        </p:txBody>
      </p:sp>
      <p:sp>
        <p:nvSpPr>
          <p:cNvPr id="15" name="TextBox 14">
            <a:extLst>
              <a:ext uri="{FF2B5EF4-FFF2-40B4-BE49-F238E27FC236}">
                <a16:creationId xmlns:a16="http://schemas.microsoft.com/office/drawing/2014/main" id="{BAEC5EF6-7C29-7056-5280-A55F7D960E0F}"/>
              </a:ext>
            </a:extLst>
          </p:cNvPr>
          <p:cNvSpPr txBox="1"/>
          <p:nvPr/>
        </p:nvSpPr>
        <p:spPr>
          <a:xfrm>
            <a:off x="3072376" y="4216412"/>
            <a:ext cx="3186535" cy="1631216"/>
          </a:xfrm>
          <a:prstGeom prst="rect">
            <a:avLst/>
          </a:prstGeom>
          <a:noFill/>
        </p:spPr>
        <p:txBody>
          <a:bodyPr wrap="square" rtlCol="0">
            <a:spAutoFit/>
          </a:bodyPr>
          <a:lstStyle/>
          <a:p>
            <a:pPr algn="ctr"/>
            <a:r>
              <a:rPr lang="en-US" sz="2000" dirty="0"/>
              <a:t>Curiosity, Relevant Topic, Suggested the Topic, Points for Attending,</a:t>
            </a:r>
          </a:p>
          <a:p>
            <a:pPr algn="ctr"/>
            <a:r>
              <a:rPr lang="en-US" sz="2000" dirty="0"/>
              <a:t>Impress Boss, Invited by someone they respect</a:t>
            </a:r>
          </a:p>
        </p:txBody>
      </p:sp>
      <p:sp>
        <p:nvSpPr>
          <p:cNvPr id="16" name="TextBox 15">
            <a:extLst>
              <a:ext uri="{FF2B5EF4-FFF2-40B4-BE49-F238E27FC236}">
                <a16:creationId xmlns:a16="http://schemas.microsoft.com/office/drawing/2014/main" id="{40289F73-37F7-DABE-1668-7AFDA9E00E43}"/>
              </a:ext>
            </a:extLst>
          </p:cNvPr>
          <p:cNvSpPr txBox="1"/>
          <p:nvPr/>
        </p:nvSpPr>
        <p:spPr>
          <a:xfrm>
            <a:off x="6429663" y="4240882"/>
            <a:ext cx="2903261" cy="1015663"/>
          </a:xfrm>
          <a:prstGeom prst="rect">
            <a:avLst/>
          </a:prstGeom>
          <a:noFill/>
        </p:spPr>
        <p:txBody>
          <a:bodyPr wrap="square" rtlCol="0">
            <a:spAutoFit/>
          </a:bodyPr>
          <a:lstStyle/>
          <a:p>
            <a:pPr algn="ctr"/>
            <a:r>
              <a:rPr lang="en-US" sz="2000" dirty="0"/>
              <a:t>Convenient Time, Video Call Link Available, Leadership encouraged</a:t>
            </a:r>
          </a:p>
        </p:txBody>
      </p:sp>
      <p:sp>
        <p:nvSpPr>
          <p:cNvPr id="17" name="TextBox 16">
            <a:extLst>
              <a:ext uri="{FF2B5EF4-FFF2-40B4-BE49-F238E27FC236}">
                <a16:creationId xmlns:a16="http://schemas.microsoft.com/office/drawing/2014/main" id="{6CCC3B00-CC7E-A09B-6478-22F7CCC0952B}"/>
              </a:ext>
            </a:extLst>
          </p:cNvPr>
          <p:cNvSpPr txBox="1"/>
          <p:nvPr/>
        </p:nvSpPr>
        <p:spPr>
          <a:xfrm>
            <a:off x="9407790" y="4243396"/>
            <a:ext cx="2730981" cy="1015663"/>
          </a:xfrm>
          <a:prstGeom prst="rect">
            <a:avLst/>
          </a:prstGeom>
          <a:noFill/>
        </p:spPr>
        <p:txBody>
          <a:bodyPr wrap="square" rtlCol="0">
            <a:spAutoFit/>
          </a:bodyPr>
          <a:lstStyle/>
          <a:p>
            <a:pPr algn="ctr"/>
            <a:r>
              <a:rPr lang="en-US" sz="2000" dirty="0"/>
              <a:t>On Calendar, Reminders Sent On Slack</a:t>
            </a:r>
          </a:p>
        </p:txBody>
      </p:sp>
      <p:sp>
        <p:nvSpPr>
          <p:cNvPr id="18" name="TextBox 17">
            <a:extLst>
              <a:ext uri="{FF2B5EF4-FFF2-40B4-BE49-F238E27FC236}">
                <a16:creationId xmlns:a16="http://schemas.microsoft.com/office/drawing/2014/main" id="{5A1603C0-7036-F7FB-E8AC-7E564FAF100E}"/>
              </a:ext>
            </a:extLst>
          </p:cNvPr>
          <p:cNvSpPr txBox="1"/>
          <p:nvPr/>
        </p:nvSpPr>
        <p:spPr>
          <a:xfrm>
            <a:off x="5943451" y="3619412"/>
            <a:ext cx="3764863" cy="584775"/>
          </a:xfrm>
          <a:prstGeom prst="rect">
            <a:avLst/>
          </a:prstGeom>
          <a:noFill/>
        </p:spPr>
        <p:txBody>
          <a:bodyPr wrap="square" rtlCol="0">
            <a:spAutoFit/>
          </a:bodyPr>
          <a:lstStyle/>
          <a:p>
            <a:pPr algn="ctr"/>
            <a:r>
              <a:rPr lang="en-US" sz="3200" dirty="0"/>
              <a:t>Ability</a:t>
            </a:r>
          </a:p>
        </p:txBody>
      </p:sp>
      <p:sp>
        <p:nvSpPr>
          <p:cNvPr id="19" name="TextBox 18">
            <a:extLst>
              <a:ext uri="{FF2B5EF4-FFF2-40B4-BE49-F238E27FC236}">
                <a16:creationId xmlns:a16="http://schemas.microsoft.com/office/drawing/2014/main" id="{6418FEFC-85FB-7E76-E745-0B6649FDF066}"/>
              </a:ext>
            </a:extLst>
          </p:cNvPr>
          <p:cNvSpPr txBox="1"/>
          <p:nvPr/>
        </p:nvSpPr>
        <p:spPr>
          <a:xfrm>
            <a:off x="447702" y="3620343"/>
            <a:ext cx="1918243" cy="584775"/>
          </a:xfrm>
          <a:prstGeom prst="rect">
            <a:avLst/>
          </a:prstGeom>
          <a:noFill/>
        </p:spPr>
        <p:txBody>
          <a:bodyPr wrap="square" rtlCol="0">
            <a:spAutoFit/>
          </a:bodyPr>
          <a:lstStyle/>
          <a:p>
            <a:pPr algn="ctr"/>
            <a:r>
              <a:rPr lang="en-US" sz="3200" dirty="0"/>
              <a:t>Behavior</a:t>
            </a:r>
          </a:p>
        </p:txBody>
      </p:sp>
      <p:sp>
        <p:nvSpPr>
          <p:cNvPr id="20" name="TextBox 19">
            <a:extLst>
              <a:ext uri="{FF2B5EF4-FFF2-40B4-BE49-F238E27FC236}">
                <a16:creationId xmlns:a16="http://schemas.microsoft.com/office/drawing/2014/main" id="{2BC78C04-AEE9-18E8-245B-986CED5917C5}"/>
              </a:ext>
            </a:extLst>
          </p:cNvPr>
          <p:cNvSpPr txBox="1"/>
          <p:nvPr/>
        </p:nvSpPr>
        <p:spPr>
          <a:xfrm>
            <a:off x="3599334" y="3619354"/>
            <a:ext cx="2129587" cy="584775"/>
          </a:xfrm>
          <a:prstGeom prst="rect">
            <a:avLst/>
          </a:prstGeom>
          <a:noFill/>
        </p:spPr>
        <p:txBody>
          <a:bodyPr wrap="square" rtlCol="0">
            <a:spAutoFit/>
          </a:bodyPr>
          <a:lstStyle/>
          <a:p>
            <a:pPr algn="ctr"/>
            <a:r>
              <a:rPr lang="en-US" sz="3200" dirty="0"/>
              <a:t>Motivation</a:t>
            </a:r>
          </a:p>
        </p:txBody>
      </p:sp>
      <p:sp>
        <p:nvSpPr>
          <p:cNvPr id="21" name="TextBox 20">
            <a:extLst>
              <a:ext uri="{FF2B5EF4-FFF2-40B4-BE49-F238E27FC236}">
                <a16:creationId xmlns:a16="http://schemas.microsoft.com/office/drawing/2014/main" id="{8C88C2B5-A839-D914-6AB5-1F93DCD3C726}"/>
              </a:ext>
            </a:extLst>
          </p:cNvPr>
          <p:cNvSpPr txBox="1"/>
          <p:nvPr/>
        </p:nvSpPr>
        <p:spPr>
          <a:xfrm>
            <a:off x="9740061" y="3619759"/>
            <a:ext cx="2053854" cy="584775"/>
          </a:xfrm>
          <a:prstGeom prst="rect">
            <a:avLst/>
          </a:prstGeom>
          <a:noFill/>
        </p:spPr>
        <p:txBody>
          <a:bodyPr wrap="square" rtlCol="0">
            <a:spAutoFit/>
          </a:bodyPr>
          <a:lstStyle/>
          <a:p>
            <a:pPr algn="ctr"/>
            <a:r>
              <a:rPr lang="en-US" sz="3200" dirty="0"/>
              <a:t>Prompt</a:t>
            </a:r>
          </a:p>
        </p:txBody>
      </p:sp>
      <p:sp>
        <p:nvSpPr>
          <p:cNvPr id="36" name="Google Shape;322;p3">
            <a:extLst>
              <a:ext uri="{FF2B5EF4-FFF2-40B4-BE49-F238E27FC236}">
                <a16:creationId xmlns:a16="http://schemas.microsoft.com/office/drawing/2014/main" id="{10610C44-DE1D-27F2-E402-6F76FB2D518A}"/>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2870C8A2-B045-248F-28ED-9AAC2C08D563}"/>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B8C17EDC-FCF6-41C1-68A6-53D82199D587}"/>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E543CEBC-3222-DD12-B45F-B744B610648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3FB5CAE-851A-3015-1374-BEC4717392F8}"/>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8349D904-D896-3796-B2FF-5FE001DBA3D8}"/>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D83B2BC-B3A1-02F4-D6D7-DC88C826545C}"/>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1176E4B3-E35C-B067-F529-659BCBD9E34A}"/>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7BF0620E-E880-24D3-B93A-F0021122EBDB}"/>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04847531-B826-2C8B-96AD-B497E180055B}"/>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D1180D4B-6319-8F57-20CE-F5F0828B39A5}"/>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46D80A3C-A08D-B67B-6C55-330522AAA73E}"/>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E8598E3A-3462-A0F5-D7E5-D25DA5202E67}"/>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18FD8D20-49F5-EE2C-CAA2-C3420F8211C6}"/>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4FFBC957-686D-68A4-B0E3-C29D4E91DD2E}"/>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B580987E-B00A-405D-ACEC-11328C688688}"/>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2FD8A617-D9A3-F2BF-45D0-B92B9D067567}"/>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68D1CA4E-2DF6-CFCD-F5D1-F61088850E2B}"/>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35D96DE9-A880-CED3-C720-A43A1314CEC5}"/>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E0C42209-A340-AC6A-E3C3-0DB089E385D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7C0EF653-C6BA-55E5-8FCA-1DACEEB95AE6}"/>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23D846CA-C975-E7D6-5144-43C9E157CF23}"/>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54FB4D33-33CF-8490-9A96-A8B4F3C58115}"/>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8329BEC3-B848-C377-3608-670E2A841318}"/>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4106A74B-4F9D-9C87-6AC4-944A5BD0AF7D}"/>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8EAD9CE7-2443-78A6-8744-58FB8C8A2933}"/>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2DB35551-B4C3-F2C5-904E-1CA50868F587}"/>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653FB186-187F-9E4F-C5E9-F839195DE920}"/>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C3A66A8F-4815-632D-B9DE-89D6BC3E0792}"/>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C73E73D7-4AF0-85DC-057B-A0C3B0F2A3ED}"/>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4B0B9CD2-8719-8E96-50D1-96D1F38583C0}"/>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E545768E-6522-12C5-6B43-2EFC37722D11}"/>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4E013BAF-B1F8-7B8F-D971-638F947C5771}"/>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F2C2D171-C4BB-FFCE-443D-5321F14CA412}"/>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315BD280-EFD9-5AB5-0932-5CB0BA825C81}"/>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360BD8C2-AD93-12F4-F08F-B163C3448864}"/>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AE3237D4-442B-CF11-734A-55ABB891A470}"/>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29EBB0D5-D565-B37D-3050-8621CCDC64C5}"/>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AF413F88-0AAB-FD61-A3E8-ADACE1B3B0B6}"/>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8B1D6860-3BA0-740D-1D48-39AF26788B32}"/>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B9368DEC-3D42-D17E-E39C-6B7020ABE43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920A435D-B1C0-F5EF-1C45-30DACF1D2EC8}"/>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CD9DA1FD-43D7-BE28-05D8-DC24D795900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BA765A74-7636-174B-9045-074CD57CE876}"/>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22;p3">
            <a:extLst>
              <a:ext uri="{FF2B5EF4-FFF2-40B4-BE49-F238E27FC236}">
                <a16:creationId xmlns:a16="http://schemas.microsoft.com/office/drawing/2014/main" id="{7E285266-FA5B-CB17-7764-3BAE59963004}"/>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22;p3">
            <a:extLst>
              <a:ext uri="{FF2B5EF4-FFF2-40B4-BE49-F238E27FC236}">
                <a16:creationId xmlns:a16="http://schemas.microsoft.com/office/drawing/2014/main" id="{DBDFDF60-3E9F-E2E0-8B11-C6F0B260FFD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6197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3"/>
          <p:cNvPicPr preferRelativeResize="0"/>
          <p:nvPr/>
        </p:nvPicPr>
        <p:blipFill rotWithShape="1">
          <a:blip r:embed="rId3">
            <a:alphaModFix/>
          </a:blip>
          <a:srcRect/>
          <a:stretch/>
        </p:blipFill>
        <p:spPr>
          <a:xfrm>
            <a:off x="5277243" y="10159"/>
            <a:ext cx="6108857" cy="6857999"/>
          </a:xfrm>
          <a:prstGeom prst="rect">
            <a:avLst/>
          </a:prstGeom>
          <a:noFill/>
          <a:ln>
            <a:noFill/>
          </a:ln>
        </p:spPr>
      </p:pic>
      <p:sp>
        <p:nvSpPr>
          <p:cNvPr id="315" name="Google Shape;315;p3"/>
          <p:cNvSpPr txBox="1"/>
          <p:nvPr/>
        </p:nvSpPr>
        <p:spPr>
          <a:xfrm>
            <a:off x="893678" y="3075077"/>
            <a:ext cx="53679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000" b="0" i="0" u="none" strike="noStrike" cap="none" dirty="0">
                <a:solidFill>
                  <a:srgbClr val="1B1D67"/>
                </a:solidFill>
                <a:latin typeface="Arial"/>
                <a:ea typeface="Arial"/>
                <a:cs typeface="Arial"/>
                <a:sym typeface="Arial"/>
              </a:rPr>
              <a:t>Focus: Motivation</a:t>
            </a:r>
            <a:endParaRPr sz="4000" b="0" i="0" u="none" strike="noStrike" cap="none" dirty="0">
              <a:solidFill>
                <a:srgbClr val="6C6CE0"/>
              </a:solidFill>
              <a:latin typeface="Arial"/>
              <a:ea typeface="Arial"/>
              <a:cs typeface="Arial"/>
              <a:sym typeface="Arial"/>
            </a:endParaRPr>
          </a:p>
        </p:txBody>
      </p:sp>
      <p:grpSp>
        <p:nvGrpSpPr>
          <p:cNvPr id="316" name="Google Shape;316;p3"/>
          <p:cNvGrpSpPr/>
          <p:nvPr/>
        </p:nvGrpSpPr>
        <p:grpSpPr>
          <a:xfrm>
            <a:off x="805900" y="1034169"/>
            <a:ext cx="1884532" cy="75863"/>
            <a:chOff x="820994" y="845555"/>
            <a:chExt cx="1884532" cy="75863"/>
          </a:xfrm>
        </p:grpSpPr>
        <p:sp>
          <p:nvSpPr>
            <p:cNvPr id="317" name="Google Shape;317;p3"/>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09602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13 years as a Software Engineer and Architect…</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Google Shape;339;p30">
            <a:extLst>
              <a:ext uri="{FF2B5EF4-FFF2-40B4-BE49-F238E27FC236}">
                <a16:creationId xmlns:a16="http://schemas.microsoft.com/office/drawing/2014/main" id="{C66B51F7-01E3-0F54-09E5-7B1B14BE6CA8}"/>
              </a:ext>
            </a:extLst>
          </p:cNvPr>
          <p:cNvSpPr txBox="1"/>
          <p:nvPr/>
        </p:nvSpPr>
        <p:spPr>
          <a:xfrm>
            <a:off x="1326826" y="1717696"/>
            <a:ext cx="943002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dirty="0">
                <a:solidFill>
                  <a:srgbClr val="1B1D67"/>
                </a:solidFill>
                <a:latin typeface="Azo Sans" panose="02000000000000000000" pitchFamily="2" charset="77"/>
                <a:sym typeface="Arial"/>
              </a:rPr>
              <a:t>(Avoided Talking)</a:t>
            </a:r>
            <a:endParaRPr sz="3200" b="1" u="none" strike="noStrike" cap="none" dirty="0">
              <a:solidFill>
                <a:srgbClr val="6C6CE0"/>
              </a:solidFill>
              <a:latin typeface="Azo Sans" panose="02000000000000000000" pitchFamily="2" charset="77"/>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7AA5F0E1-3421-4F89-C648-CA3B2D4B505E}"/>
              </a:ext>
            </a:extLst>
          </p:cNvPr>
          <p:cNvPicPr>
            <a:picLocks noChangeAspect="1"/>
          </p:cNvPicPr>
          <p:nvPr/>
        </p:nvPicPr>
        <p:blipFill>
          <a:blip r:embed="rId4"/>
          <a:stretch>
            <a:fillRect/>
          </a:stretch>
        </p:blipFill>
        <p:spPr>
          <a:xfrm>
            <a:off x="6911833" y="2738512"/>
            <a:ext cx="3307775" cy="1073727"/>
          </a:xfrm>
          <a:prstGeom prst="rect">
            <a:avLst/>
          </a:prstGeom>
        </p:spPr>
      </p:pic>
      <p:pic>
        <p:nvPicPr>
          <p:cNvPr id="4" name="Picture 3" descr="Logo, company name&#10;&#10;Description automatically generated">
            <a:extLst>
              <a:ext uri="{FF2B5EF4-FFF2-40B4-BE49-F238E27FC236}">
                <a16:creationId xmlns:a16="http://schemas.microsoft.com/office/drawing/2014/main" id="{548E5464-8503-D057-8BA7-158B05D1E704}"/>
              </a:ext>
            </a:extLst>
          </p:cNvPr>
          <p:cNvPicPr>
            <a:picLocks noChangeAspect="1"/>
          </p:cNvPicPr>
          <p:nvPr/>
        </p:nvPicPr>
        <p:blipFill>
          <a:blip r:embed="rId5"/>
          <a:stretch>
            <a:fillRect/>
          </a:stretch>
        </p:blipFill>
        <p:spPr>
          <a:xfrm>
            <a:off x="7695656" y="4293798"/>
            <a:ext cx="1867613" cy="1168727"/>
          </a:xfrm>
          <a:prstGeom prst="rect">
            <a:avLst/>
          </a:prstGeom>
        </p:spPr>
      </p:pic>
      <p:pic>
        <p:nvPicPr>
          <p:cNvPr id="5" name="Picture 4" descr="Logo&#10;&#10;Description automatically generated">
            <a:extLst>
              <a:ext uri="{FF2B5EF4-FFF2-40B4-BE49-F238E27FC236}">
                <a16:creationId xmlns:a16="http://schemas.microsoft.com/office/drawing/2014/main" id="{43894EA4-DB81-BA81-FB64-B49F72870881}"/>
              </a:ext>
            </a:extLst>
          </p:cNvPr>
          <p:cNvPicPr>
            <a:picLocks noChangeAspect="1"/>
          </p:cNvPicPr>
          <p:nvPr/>
        </p:nvPicPr>
        <p:blipFill>
          <a:blip r:embed="rId6"/>
          <a:stretch>
            <a:fillRect/>
          </a:stretch>
        </p:blipFill>
        <p:spPr>
          <a:xfrm>
            <a:off x="2460198" y="2904467"/>
            <a:ext cx="3435317" cy="824477"/>
          </a:xfrm>
          <a:prstGeom prst="rect">
            <a:avLst/>
          </a:prstGeom>
        </p:spPr>
      </p:pic>
      <p:pic>
        <p:nvPicPr>
          <p:cNvPr id="6" name="Picture 5" descr="A red and black sign&#10;&#10;Description automatically generated with low confidence">
            <a:extLst>
              <a:ext uri="{FF2B5EF4-FFF2-40B4-BE49-F238E27FC236}">
                <a16:creationId xmlns:a16="http://schemas.microsoft.com/office/drawing/2014/main" id="{817919A6-6690-1A9C-F981-5C869B3D2AC6}"/>
              </a:ext>
            </a:extLst>
          </p:cNvPr>
          <p:cNvPicPr>
            <a:picLocks noChangeAspect="1"/>
          </p:cNvPicPr>
          <p:nvPr/>
        </p:nvPicPr>
        <p:blipFill>
          <a:blip r:embed="rId7"/>
          <a:stretch>
            <a:fillRect/>
          </a:stretch>
        </p:blipFill>
        <p:spPr>
          <a:xfrm>
            <a:off x="1994149" y="4653059"/>
            <a:ext cx="4655871" cy="824477"/>
          </a:xfrm>
          <a:prstGeom prst="rect">
            <a:avLst/>
          </a:prstGeom>
        </p:spPr>
      </p:pic>
      <p:sp>
        <p:nvSpPr>
          <p:cNvPr id="7" name="Down Arrow 6">
            <a:extLst>
              <a:ext uri="{FF2B5EF4-FFF2-40B4-BE49-F238E27FC236}">
                <a16:creationId xmlns:a16="http://schemas.microsoft.com/office/drawing/2014/main" id="{D2249518-D1E3-0036-8DAF-486C0A4E4678}"/>
              </a:ext>
            </a:extLst>
          </p:cNvPr>
          <p:cNvSpPr/>
          <p:nvPr/>
        </p:nvSpPr>
        <p:spPr>
          <a:xfrm>
            <a:off x="5797061" y="5875923"/>
            <a:ext cx="597878" cy="726009"/>
          </a:xfrm>
          <a:prstGeom prst="downArrow">
            <a:avLst/>
          </a:prstGeom>
          <a:solidFill>
            <a:srgbClr val="1B1C6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00" dirty="0"/>
          </a:p>
        </p:txBody>
      </p:sp>
      <p:sp>
        <p:nvSpPr>
          <p:cNvPr id="8" name="Google Shape;322;p3">
            <a:extLst>
              <a:ext uri="{FF2B5EF4-FFF2-40B4-BE49-F238E27FC236}">
                <a16:creationId xmlns:a16="http://schemas.microsoft.com/office/drawing/2014/main" id="{AC6B2669-DC1D-A6B5-43F1-D406B85B18A8}"/>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8657CEA0-E30F-6DD6-BD8E-5E35412EC967}"/>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A93B9BB8-BAF4-96EF-CD30-EED713E79451}"/>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D1CBB8B7-7F48-BF3E-2C7E-F36A80A6F968}"/>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90206749-6452-43B5-03F2-6245D12EB850}"/>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8BEDFEE3-37D8-F879-B00E-5F3DD6310BBA}"/>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9E1E985B-9D8E-4250-43D9-FE2F7A960EA3}"/>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FBA2972A-F07D-43C7-1BF2-282CB4695AF0}"/>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07E99787-D5C7-8996-2968-B3A1ED75BB71}"/>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5290A049-E2D1-158B-2F53-5B49B4EAF7A5}"/>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1609ADF9-1776-FD14-D196-C5657EE39CD3}"/>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0476DBDA-3008-1677-92AB-5B43263352A4}"/>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DE9BD171-A029-0DF5-362E-59A866DF2952}"/>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D5D866F5-F76C-3291-1B48-02CB90FE135D}"/>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1A8D1DCB-545C-6B91-F081-62C62C8DBD34}"/>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A05AF963-E983-F1B6-E559-FF534CB5A333}"/>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A8AAA58A-F4FB-223D-B53C-E31DDB2B0F1A}"/>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8A91BA9B-FD00-4EDD-8508-14622B9D3B8B}"/>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991526C9-F373-B51C-C118-CAFC48809588}"/>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47EA4F88-6321-311B-63F5-8FFD6A16CB9D}"/>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8CBA69C8-DEDC-6713-5269-F041DB937D7F}"/>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8E47458F-6C3F-B69B-6BA6-5D83CA0C7A9D}"/>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6C0A29C3-8CCE-2BB0-2D4B-2426224DB26B}"/>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4B62F2A8-5F35-0D96-9317-7D1AA16DF198}"/>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725EB9AA-5B3E-6DD9-E99E-113D1983A58F}"/>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D25AF557-6DB7-F43E-CAFB-858A549D5EC4}"/>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ABC19879-8145-6675-1916-F16AB9D29E23}"/>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17AE6037-4E9E-B7F5-743B-A9CCE2CCDD50}"/>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E3D7D957-A5E0-D1EA-5A0B-CBFE8364B313}"/>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F3E84E8E-EC73-2CE3-F8CE-638FF0DD4A00}"/>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2C36A812-03C6-D6E8-E0BA-0A5B1E9EFEE6}"/>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B07F5D24-9227-D7A4-1534-1DB2DE753E24}"/>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8BD72936-7B7E-567F-008E-A8AED4FB83C6}"/>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B9641706-B4D6-ED79-775D-10C91D3C5A13}"/>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54FB43C3-0D2C-47FE-AEFE-2F49040A93FF}"/>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8AC04DE0-B41A-9FAB-0667-D78E98CC8272}"/>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7054EA22-0FC4-BE9D-3E9E-5F944C17CB3C}"/>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74FB0AB4-7447-45AE-306A-B007A3B9F8AB}"/>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D2F58845-1889-6A4D-6645-B4AD98C11D8E}"/>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882EB8E0-B474-521D-A630-B9DA11C0F8F7}"/>
              </a:ext>
            </a:extLst>
          </p:cNvPr>
          <p:cNvSpPr/>
          <p:nvPr/>
        </p:nvSpPr>
        <p:spPr>
          <a:xfrm>
            <a:off x="919964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C515F031-7DFE-4108-E2A6-F7E99AD54D5B}"/>
              </a:ext>
            </a:extLst>
          </p:cNvPr>
          <p:cNvSpPr/>
          <p:nvPr/>
        </p:nvSpPr>
        <p:spPr>
          <a:xfrm>
            <a:off x="91281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9E273B7F-EED7-88F2-00B0-55ACEAE0B971}"/>
              </a:ext>
            </a:extLst>
          </p:cNvPr>
          <p:cNvSpPr/>
          <p:nvPr/>
        </p:nvSpPr>
        <p:spPr>
          <a:xfrm>
            <a:off x="905417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99CFB7B5-298A-759A-F72C-3CFC7828F774}"/>
              </a:ext>
            </a:extLst>
          </p:cNvPr>
          <p:cNvSpPr/>
          <p:nvPr/>
        </p:nvSpPr>
        <p:spPr>
          <a:xfrm>
            <a:off x="898015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5EAE5FE7-2A98-E6CB-BCAA-6D89B633FDA8}"/>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B404B847-0974-85A0-5816-A85A6427EAA3}"/>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3BADBB5E-BF83-6AFA-A33A-4376435A049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screenshot of a social media post&#10;&#10;Description automatically generated">
            <a:extLst>
              <a:ext uri="{FF2B5EF4-FFF2-40B4-BE49-F238E27FC236}">
                <a16:creationId xmlns:a16="http://schemas.microsoft.com/office/drawing/2014/main" id="{689ADDAF-0DD3-3D5D-7297-DA8E938C34DA}"/>
              </a:ext>
            </a:extLst>
          </p:cNvPr>
          <p:cNvPicPr>
            <a:picLocks noChangeAspect="1"/>
          </p:cNvPicPr>
          <p:nvPr/>
        </p:nvPicPr>
        <p:blipFill>
          <a:blip r:embed="rId3"/>
          <a:stretch>
            <a:fillRect/>
          </a:stretch>
        </p:blipFill>
        <p:spPr>
          <a:xfrm>
            <a:off x="1423641" y="1184447"/>
            <a:ext cx="9720001" cy="4851017"/>
          </a:xfrm>
          <a:prstGeom prst="rect">
            <a:avLst/>
          </a:prstGeom>
        </p:spPr>
      </p:pic>
      <p:sp>
        <p:nvSpPr>
          <p:cNvPr id="2" name="Google Shape;322;p3">
            <a:extLst>
              <a:ext uri="{FF2B5EF4-FFF2-40B4-BE49-F238E27FC236}">
                <a16:creationId xmlns:a16="http://schemas.microsoft.com/office/drawing/2014/main" id="{5CEDE46A-71B1-34FB-A440-DE26B36CE0A7}"/>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506063FE-831E-CBBF-8021-FAEED0FAE23A}"/>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F001FA34-C537-2E35-6C28-FB09D01E4AA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442039E6-1CB1-D4D1-4B5B-BA06348D1E2B}"/>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9C9B1EE9-222E-091A-6F17-4FD1C2B5B282}"/>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B9069A91-DD2E-796E-52D3-CD8AB45D13AF}"/>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28070086-1BC7-B8EC-90D0-BB66274A2E18}"/>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B0BB6586-F235-0C0C-886D-D17E21493FF7}"/>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FF177C02-C4D5-1498-2926-A77DD87B6D1E}"/>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4E361533-D446-6E07-8F50-109703B94FBD}"/>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0BBB7DBF-0A91-6434-194A-CA6F1550DBB3}"/>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9A047CE6-0F7B-25C9-B3F6-4EA18AF87543}"/>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500680A-D698-2FC4-B6D9-9093174D7103}"/>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D1D78603-FB74-4AA0-A0E7-22870976A13F}"/>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1C1DDD0D-CEE7-A235-51C2-4D13F36BC3E1}"/>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58A8B09B-FF24-047C-F2A4-D045F377B595}"/>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CFAAE9D1-2D17-77D5-4045-9AC856B26893}"/>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0F680991-DAA6-E613-4526-95FC63434EF1}"/>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EE5B47EF-BB1A-9853-444D-A7CA57EC2C7B}"/>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DE4A24F8-F71E-E316-7338-E37C6A63CA01}"/>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19EDFC4B-FB59-15AE-42B6-87A74D77048C}"/>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E71257D0-41B0-DF9C-F4F4-C9140BA90A43}"/>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7A08542A-F0D7-AEFE-1834-7803E20106EC}"/>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2B87DB25-ABCE-A472-5799-53F193EAACB7}"/>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10CADAB6-A919-B7A8-BAD1-EADF2C9A6644}"/>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0D171426-40A6-353C-1D94-3E8477706166}"/>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DF87F505-6A2F-DFD2-3670-15581DA9A800}"/>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7A82FD8F-4B00-756B-3BAA-22CE69623D49}"/>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62AFE004-7D17-71BE-F48E-A59C463E91CE}"/>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970490C1-47DE-C5B1-4339-1FC82CEA26B1}"/>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80CE0065-725E-B133-046E-7261D3AA6E12}"/>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A0ACF472-EE4B-C084-6A90-8E131602F576}"/>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EC06A3EE-F0BD-67BB-3A68-E40FA154E786}"/>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5E52CA5C-E842-8203-8A17-693E50D9BAB0}"/>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0C5B42AA-208F-06B3-9BA9-BF5611A6B44A}"/>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514BCEC2-8A27-181F-98C1-2F4F7FC3149C}"/>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22;p3">
            <a:extLst>
              <a:ext uri="{FF2B5EF4-FFF2-40B4-BE49-F238E27FC236}">
                <a16:creationId xmlns:a16="http://schemas.microsoft.com/office/drawing/2014/main" id="{21445841-0C8F-70CF-D1DA-A02D5A314609}"/>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22;p3">
            <a:extLst>
              <a:ext uri="{FF2B5EF4-FFF2-40B4-BE49-F238E27FC236}">
                <a16:creationId xmlns:a16="http://schemas.microsoft.com/office/drawing/2014/main" id="{00B0FD65-F64C-0084-2B1F-F7F33049204D}"/>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2C3A6A39-7BF8-9A7E-AABF-09697838DAF1}"/>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F92C4694-4EC5-4010-7BB1-D26C1BBBE2CE}"/>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CFFF0F1E-E07E-36AE-7DBB-2F19828E9D2E}"/>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E0D539B4-5F97-B790-AF81-5F3251DD8E04}"/>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3AE8E20B-6FA1-F615-F581-DD1DE56D4F89}"/>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738230C3-1508-DEDE-7019-D9DB2F9F2092}"/>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167464FA-34B4-DC2E-35C9-14D6596C8724}"/>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33D7707D-E67B-09C2-A1E0-73B166BC5F2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453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639756" y="1846854"/>
            <a:ext cx="10912488" cy="373839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rgbClr val="1B1C67"/>
                </a:solidFill>
                <a:latin typeface="Azo Sans Md" panose="02000000000000000000" pitchFamily="2" charset="77"/>
              </a:rPr>
              <a:t>“Gamification”</a:t>
            </a:r>
            <a:br>
              <a:rPr lang="en-US" sz="3200" dirty="0">
                <a:solidFill>
                  <a:srgbClr val="1B1C67"/>
                </a:solidFill>
                <a:latin typeface="Azo Sans Md" panose="02000000000000000000" pitchFamily="2" charset="77"/>
              </a:rPr>
            </a:b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isn’t about turning an experience into a game,</a:t>
            </a:r>
            <a:br>
              <a:rPr lang="en-US" sz="3200" dirty="0">
                <a:solidFill>
                  <a:srgbClr val="1B1C67"/>
                </a:solidFill>
                <a:latin typeface="Azo Sans Md" panose="02000000000000000000" pitchFamily="2" charset="77"/>
              </a:rPr>
            </a:b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it’s about using game techniques in non-game situations.</a:t>
            </a:r>
            <a:endParaRPr lang="en-US" sz="3200" dirty="0">
              <a:solidFill>
                <a:srgbClr val="1B1C67"/>
              </a:solidFill>
              <a:effectLst/>
              <a:latin typeface="Azo Sans Md" panose="02000000000000000000" pitchFamily="2" charset="77"/>
            </a:endParaRPr>
          </a:p>
        </p:txBody>
      </p:sp>
      <p:sp>
        <p:nvSpPr>
          <p:cNvPr id="19" name="Google Shape;322;p3">
            <a:extLst>
              <a:ext uri="{FF2B5EF4-FFF2-40B4-BE49-F238E27FC236}">
                <a16:creationId xmlns:a16="http://schemas.microsoft.com/office/drawing/2014/main" id="{32A9B753-AF23-73D7-1BA3-01F4D983224B}"/>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62DB3AE2-BA49-E653-EE30-9A0167E22138}"/>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5AF6B0F1-DFF6-4A8B-0F7C-44A79363188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F50ADBF4-4E1C-D7B6-E309-B2C266227DD9}"/>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A2596B8D-C1CF-B939-763F-C3F527983F5C}"/>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480EF8AF-A385-094D-28B3-35D7036F31DA}"/>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B8155BE9-6D75-13A5-EF1A-C357D6ADE26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B5469803-A589-8CC8-2491-FD4700905372}"/>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DCAB6711-CBF3-C40B-11FD-D523E5D7AAC2}"/>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7EBD2CBB-8B3C-AC7D-56D5-E440D9C7C627}"/>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A0292CE1-D66C-C181-D31B-86A8378AF462}"/>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B2869A3B-D352-CA86-B05C-39549D355DFB}"/>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F8AF7388-F046-D1B7-6D98-C85274CB544A}"/>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A981EA38-2AA6-BFEC-CC02-885926224F10}"/>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4327349A-ACD6-EBC0-5AA2-5A35474BCD23}"/>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9F730C9E-CA81-1F4B-48E1-FA23AA270A61}"/>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CB83163D-D034-AD00-19F4-F06EEB140132}"/>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434AD42F-ED1A-D2AD-AF2F-423293A0582A}"/>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DA6F95BB-3C37-C7A5-9D51-C546CB57E7B7}"/>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1949B9B8-12C9-2CE5-2822-DD28BF4E9C1A}"/>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8E841335-F551-DC14-65D3-AE526112197F}"/>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C8188A2D-F511-0804-C6B7-072D3070CECB}"/>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90F51059-F8F5-F7E0-F9D9-29B3F0EF63AD}"/>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550B9031-6FAB-0625-C4DB-80B5E59859C4}"/>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2F5C0864-A118-DE6F-C812-99ADB784590B}"/>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7DAF644A-6B4D-4543-47C0-618E11E75694}"/>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1E79B723-3191-28F4-4B58-EAAC4FAAA92D}"/>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45D37FCD-B886-8D72-BED4-0DEA6D4FEE67}"/>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4BEA0839-7C96-4032-7AB1-BC2C5FC81086}"/>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D11433B0-BA82-89CF-15E0-1FA9D88C45C9}"/>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3A02CBAE-8EB3-EE98-81B1-CC960512A324}"/>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446CEEE6-C531-5109-58B9-F2C3A23A0DBD}"/>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6BC03D81-1DE1-7576-D86E-08493501C91F}"/>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4677379D-5ACF-B41F-A766-D7D729811A96}"/>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C268A0A8-079F-126C-473D-BB20B4E6C407}"/>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977F2913-FAF6-DBCD-C54A-692B4E806422}"/>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22;p3">
            <a:extLst>
              <a:ext uri="{FF2B5EF4-FFF2-40B4-BE49-F238E27FC236}">
                <a16:creationId xmlns:a16="http://schemas.microsoft.com/office/drawing/2014/main" id="{3147A64A-4CBB-F49C-B070-55D5A31DC1A2}"/>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FE54D978-6B76-5985-0D60-5181CB899E21}"/>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DF982F5F-8633-2987-B1E2-40FDEE658D9D}"/>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88444633-CCA7-D4EC-7AC7-3965214207E2}"/>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AD71B679-6E40-CC01-471E-657629A6C6D8}"/>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228F8D44-AA2A-EF27-D3A9-3ACEED3F193C}"/>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E4484435-8007-CC7B-483A-BEFCA0E1FE2D}"/>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4EB8858A-4A40-0B6C-0F23-54FB69989740}"/>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2A9EA6AF-AF8F-05A8-1EEC-D3D4E5F7B610}"/>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329F8D86-A0FE-FCD8-C6F6-B43688D59FA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6418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Understanding Human Core Drives / Motivators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3460233" y="1208882"/>
            <a:ext cx="5271534" cy="5271534"/>
          </a:xfrm>
          <a:prstGeom prst="rect">
            <a:avLst/>
          </a:prstGeom>
        </p:spPr>
      </p:pic>
      <p:sp>
        <p:nvSpPr>
          <p:cNvPr id="2" name="Google Shape;322;p3">
            <a:extLst>
              <a:ext uri="{FF2B5EF4-FFF2-40B4-BE49-F238E27FC236}">
                <a16:creationId xmlns:a16="http://schemas.microsoft.com/office/drawing/2014/main" id="{6CFC0054-1B05-5FAB-0CCD-AA938654EAF5}"/>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F1D77F34-6F5F-595C-CA51-B1A57C564E2B}"/>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97532924-0E27-A688-EB5A-CC3C1AF06446}"/>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1918FF2D-B199-6F58-FAC3-374A31232845}"/>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839237DD-B532-7CAA-5C64-141D4EBBF665}"/>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581F108D-3670-E9AE-1659-0182773EC3BE}"/>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7AB86D8F-A8F7-D9D4-F145-ED2C6D5123C4}"/>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792BA612-0B93-15BE-B609-338B7F8774EB}"/>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36587DCB-7313-B3E7-EAD4-569387028E1C}"/>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CD901A8A-185A-4B9C-E02D-D848CD50BC97}"/>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F803D515-3922-8FAF-C0A2-9253BDA1BFF1}"/>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8F3E16BE-BCD6-5207-AA29-9385B1FC443E}"/>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F521797A-F739-6A6C-FDB8-9392543CA92A}"/>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8AC04219-00A6-1FF3-EED4-050B554592A5}"/>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24D17D8C-03F6-C694-D161-B09C1D592CE5}"/>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EBE770A0-E1E5-2952-9B74-CE320D8E77C8}"/>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A785E340-EF73-F333-4614-802D82B7F615}"/>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EA0FA917-C3B7-0DD1-E9E5-56E8CEA9F348}"/>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D36830D3-E83D-64D7-5AB1-62B9E7FF8D21}"/>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55ADC0A1-11E5-1C3F-F37F-2E12F4259822}"/>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D6B4CFE0-2228-56E0-0669-137A91325A4A}"/>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E8F8AE18-C2F8-872B-FD6E-6F10FCDADED7}"/>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A166631B-43DC-D5EA-2AB0-12E6D53518CB}"/>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3FAE3426-7114-29A9-82F2-914F577F56DA}"/>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3C82DC97-0F2E-2270-D920-657DFFCEBE2A}"/>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D22275C2-8ED6-8F23-EA9C-A55CD8391431}"/>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54860BCD-9416-2B1B-730F-D0EBAB9863A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F477C05C-EB75-250F-E27E-9275D5FC2E94}"/>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3A226AE9-82DE-DD45-E5D0-4EFDE312FD4C}"/>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9317E46A-B9A4-5DD2-A497-643ECA66A424}"/>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9AF64D6C-A1F9-29D7-0EA2-330FB138363B}"/>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CA47E8B0-C38B-B700-B7E2-947DFA50ECE3}"/>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80A77A89-9E0E-8706-71D0-E97215576C05}"/>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834732BB-F845-3C0A-7645-893578722B68}"/>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245D262A-9FF2-531B-062F-64CE1127F6A8}"/>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39E1F769-14CC-3D4D-CBAB-265C6451AECB}"/>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C303B980-9A64-B4B3-6F8C-5879434A6295}"/>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3651F4E5-6530-A7B4-A502-B2461DE3E73A}"/>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B79C7BC2-1BCD-BF10-BE9F-DD8D4A671A2A}"/>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61B719B6-D6EB-0F5E-137E-0925782271CB}"/>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CBFDBD12-C080-942D-69D4-AAE6CEB670C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3E1A9076-07DB-7A4E-E87C-72619E239D1A}"/>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B05D7E95-2741-A9C9-7916-4C6261B7D7EE}"/>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A81D8629-274F-0AD5-9DB6-8140A5AB8AC5}"/>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CEAC3E99-F994-1CA5-297F-5588EB2D5B96}"/>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66CF5C3C-476D-46C0-2C51-6A807D860AED}"/>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00762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Extrinsic vs. Intrinsic Motivation</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3460233" y="1208882"/>
            <a:ext cx="5271534" cy="5271534"/>
          </a:xfrm>
          <a:prstGeom prst="rect">
            <a:avLst/>
          </a:prstGeom>
        </p:spPr>
      </p:pic>
      <p:cxnSp>
        <p:nvCxnSpPr>
          <p:cNvPr id="2" name="Straight Connector 1">
            <a:extLst>
              <a:ext uri="{FF2B5EF4-FFF2-40B4-BE49-F238E27FC236}">
                <a16:creationId xmlns:a16="http://schemas.microsoft.com/office/drawing/2014/main" id="{7BF4F217-4A2E-EF04-55E2-D761D0F5E8FE}"/>
              </a:ext>
            </a:extLst>
          </p:cNvPr>
          <p:cNvCxnSpPr>
            <a:cxnSpLocks/>
            <a:endCxn id="3" idx="2"/>
          </p:cNvCxnSpPr>
          <p:nvPr/>
        </p:nvCxnSpPr>
        <p:spPr>
          <a:xfrm>
            <a:off x="6096000" y="1110032"/>
            <a:ext cx="0" cy="5370384"/>
          </a:xfrm>
          <a:prstGeom prst="line">
            <a:avLst/>
          </a:prstGeom>
          <a:ln w="38100"/>
        </p:spPr>
        <p:style>
          <a:lnRef idx="1">
            <a:schemeClr val="dk1"/>
          </a:lnRef>
          <a:fillRef idx="0">
            <a:schemeClr val="dk1"/>
          </a:fillRef>
          <a:effectRef idx="0">
            <a:schemeClr val="dk1"/>
          </a:effectRef>
          <a:fontRef idx="minor">
            <a:schemeClr val="tx1"/>
          </a:fontRef>
        </p:style>
      </p:cxnSp>
      <p:sp>
        <p:nvSpPr>
          <p:cNvPr id="6" name="Higher Purpose…">
            <a:extLst>
              <a:ext uri="{FF2B5EF4-FFF2-40B4-BE49-F238E27FC236}">
                <a16:creationId xmlns:a16="http://schemas.microsoft.com/office/drawing/2014/main" id="{44796EF5-801A-DEFC-BC46-C749243135E7}"/>
              </a:ext>
            </a:extLst>
          </p:cNvPr>
          <p:cNvSpPr txBox="1"/>
          <p:nvPr/>
        </p:nvSpPr>
        <p:spPr>
          <a:xfrm>
            <a:off x="119155" y="3056949"/>
            <a:ext cx="3341078"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buSzPct val="100000"/>
            </a:pPr>
            <a:r>
              <a:rPr lang="en-US" sz="3200" b="1" dirty="0">
                <a:latin typeface="Azo Sans" panose="02000000000000000000" pitchFamily="2" charset="77"/>
              </a:rPr>
              <a:t>Extrinsic</a:t>
            </a:r>
            <a:br>
              <a:rPr lang="en-US" sz="3200" dirty="0">
                <a:latin typeface="Azo Sans" panose="02000000000000000000" pitchFamily="2" charset="77"/>
              </a:rPr>
            </a:br>
            <a:r>
              <a:rPr lang="en-US" sz="2800" dirty="0">
                <a:latin typeface="Azo Sans" panose="02000000000000000000" pitchFamily="2" charset="77"/>
              </a:rPr>
              <a:t>Depends on Reward</a:t>
            </a:r>
          </a:p>
        </p:txBody>
      </p:sp>
      <p:sp>
        <p:nvSpPr>
          <p:cNvPr id="7" name="Higher Purpose…">
            <a:extLst>
              <a:ext uri="{FF2B5EF4-FFF2-40B4-BE49-F238E27FC236}">
                <a16:creationId xmlns:a16="http://schemas.microsoft.com/office/drawing/2014/main" id="{FC314B3B-C8E4-D0AA-9347-51108EEC4DF5}"/>
              </a:ext>
            </a:extLst>
          </p:cNvPr>
          <p:cNvSpPr txBox="1"/>
          <p:nvPr/>
        </p:nvSpPr>
        <p:spPr>
          <a:xfrm>
            <a:off x="8454868" y="3090596"/>
            <a:ext cx="3798278"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buSzPct val="100000"/>
            </a:pPr>
            <a:r>
              <a:rPr lang="en-US" sz="3200" b="1" dirty="0">
                <a:latin typeface="Azo Sans" panose="02000000000000000000" pitchFamily="2" charset="77"/>
              </a:rPr>
              <a:t>Intrinsic</a:t>
            </a:r>
            <a:br>
              <a:rPr lang="en-US" sz="3200" dirty="0">
                <a:latin typeface="Azo Sans" panose="02000000000000000000" pitchFamily="2" charset="77"/>
              </a:rPr>
            </a:br>
            <a:r>
              <a:rPr lang="en-US" sz="2800" dirty="0">
                <a:latin typeface="Azo Sans" panose="02000000000000000000" pitchFamily="2" charset="77"/>
              </a:rPr>
              <a:t>Rewarding</a:t>
            </a:r>
          </a:p>
          <a:p>
            <a:pPr algn="ctr">
              <a:buSzPct val="100000"/>
            </a:pPr>
            <a:r>
              <a:rPr lang="en-US" sz="2800" dirty="0">
                <a:latin typeface="Azo Sans" panose="02000000000000000000" pitchFamily="2" charset="77"/>
              </a:rPr>
              <a:t>In Itself</a:t>
            </a:r>
            <a:endParaRPr lang="en-US" sz="3200" dirty="0">
              <a:latin typeface="Azo Sans" panose="02000000000000000000" pitchFamily="2" charset="77"/>
            </a:endParaRPr>
          </a:p>
        </p:txBody>
      </p:sp>
      <p:sp>
        <p:nvSpPr>
          <p:cNvPr id="4" name="Google Shape;322;p3">
            <a:extLst>
              <a:ext uri="{FF2B5EF4-FFF2-40B4-BE49-F238E27FC236}">
                <a16:creationId xmlns:a16="http://schemas.microsoft.com/office/drawing/2014/main" id="{6C850C56-274E-1B32-09C2-ACDEC8C66137}"/>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2EEEE9CE-D96B-B547-5ADB-60B45C87830E}"/>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F0444723-8616-9E17-63A2-E50205BC6399}"/>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A67EBDED-22F8-C69B-A293-4B57417252CC}"/>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90A5CE1D-4A97-3074-EB9A-8AD5BB714BA8}"/>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13D434F2-74EC-EB7C-CE62-45FD4D3D0C57}"/>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E91FE1C6-D59D-C5F7-91B1-FD56461CB97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40974FE0-B3DC-6152-4A80-59C383FDB14F}"/>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C2D17089-AECF-602B-CA15-B23DC881206B}"/>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783ACF5C-5395-946D-58C6-7F671AC5DD1C}"/>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E43144D0-D49A-1994-F6F0-77E585DB3BCF}"/>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F7FDE890-C0DD-5057-6302-D6115EB7D184}"/>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7A18FEF1-C2F0-0E67-B5FB-408ECF7372DF}"/>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68C9647E-126F-B733-6F5D-943FBDF6F805}"/>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69BBF9A4-F92E-588B-16B2-ABA878DBFC67}"/>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1A3CDC30-7F5B-37EE-F8A0-A53F5334AAEE}"/>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71C50547-F529-6595-638D-5B123AC0BB56}"/>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C8955131-7470-B1C4-F48E-89423317E0BE}"/>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DE44C6BD-A7E8-6FE8-533B-1B6F9E11E879}"/>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872F36A2-33A9-83EC-8ADE-B804A9F0590D}"/>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E20B4D90-E61E-F78D-E051-C4A549ACE9E1}"/>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88CE557F-D8EF-D5A7-B319-7B15BBC80B91}"/>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A93736AF-BBC9-4CE0-CC88-20054B65D159}"/>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02207AED-4D42-05B4-B7F6-DA729E07CFBE}"/>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525B0CE1-216E-8630-29F6-9DAC79A814CF}"/>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82640124-D11B-402A-A198-4A6A96698223}"/>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30A7FAC4-F59D-1704-4E71-023931E67370}"/>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BAE1ECA3-03BD-09F9-5B3C-553FC22C7CFE}"/>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112A3D3A-9131-C962-8DD8-655BD12D007E}"/>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9ABD8400-D32A-DC7D-0884-F5DD02F09DB4}"/>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AEC1D88C-0B29-6042-8A03-F74C618431B8}"/>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85F3C9A9-2C7F-5375-9DEB-CF8A46696092}"/>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DB2C9E77-D3D1-2B60-77B9-D4FD07C1B00C}"/>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D97C460B-6385-A75F-84CF-71FC04370550}"/>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96D7E7B2-FB88-A198-37DD-A1187276DA83}"/>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F7947AF9-BD53-D936-8EB8-D8C7AE8C7327}"/>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40322674-84BB-2D5B-C14E-8DBBD7A014E1}"/>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5D4766C1-4D4A-A565-5396-755AAB6F6AA3}"/>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26554FA2-BC06-38B5-2736-338370426D55}"/>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C87AC02F-7326-6E3A-0913-9AEB7C515420}"/>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9D5B1DCA-A752-83F6-DED2-AEAEF48C4F26}"/>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C999A314-A0AC-2B52-2655-2A82DF6824C0}"/>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AE3EEF73-007C-87CF-9402-C4BC60DC4A7B}"/>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8DB18CEE-2F0D-FD07-80B7-D82A0265C1B9}"/>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8001F3CC-DB22-FC2F-F6BA-B95BB64FBE18}"/>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4B70A1BC-BF14-A847-A85B-FA8B4356CF61}"/>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67580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Sustainability vs. Urgency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3460233" y="1208882"/>
            <a:ext cx="5271534" cy="5271534"/>
          </a:xfrm>
          <a:prstGeom prst="rect">
            <a:avLst/>
          </a:prstGeom>
        </p:spPr>
      </p:pic>
      <p:cxnSp>
        <p:nvCxnSpPr>
          <p:cNvPr id="2" name="Straight Connector 1">
            <a:extLst>
              <a:ext uri="{FF2B5EF4-FFF2-40B4-BE49-F238E27FC236}">
                <a16:creationId xmlns:a16="http://schemas.microsoft.com/office/drawing/2014/main" id="{7BF4F217-4A2E-EF04-55E2-D761D0F5E8FE}"/>
              </a:ext>
            </a:extLst>
          </p:cNvPr>
          <p:cNvCxnSpPr>
            <a:cxnSpLocks/>
          </p:cNvCxnSpPr>
          <p:nvPr/>
        </p:nvCxnSpPr>
        <p:spPr>
          <a:xfrm flipH="1">
            <a:off x="3267331" y="3806937"/>
            <a:ext cx="5657338" cy="84641"/>
          </a:xfrm>
          <a:prstGeom prst="line">
            <a:avLst/>
          </a:prstGeom>
          <a:ln w="38100"/>
        </p:spPr>
        <p:style>
          <a:lnRef idx="1">
            <a:schemeClr val="dk1"/>
          </a:lnRef>
          <a:fillRef idx="0">
            <a:schemeClr val="dk1"/>
          </a:fillRef>
          <a:effectRef idx="0">
            <a:schemeClr val="dk1"/>
          </a:effectRef>
          <a:fontRef idx="minor">
            <a:schemeClr val="tx1"/>
          </a:fontRef>
        </p:style>
      </p:cxnSp>
      <p:sp>
        <p:nvSpPr>
          <p:cNvPr id="6" name="Higher Purpose…">
            <a:extLst>
              <a:ext uri="{FF2B5EF4-FFF2-40B4-BE49-F238E27FC236}">
                <a16:creationId xmlns:a16="http://schemas.microsoft.com/office/drawing/2014/main" id="{44796EF5-801A-DEFC-BC46-C749243135E7}"/>
              </a:ext>
            </a:extLst>
          </p:cNvPr>
          <p:cNvSpPr txBox="1"/>
          <p:nvPr/>
        </p:nvSpPr>
        <p:spPr>
          <a:xfrm>
            <a:off x="602541" y="1896415"/>
            <a:ext cx="3341078" cy="113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buSzPct val="100000"/>
            </a:pPr>
            <a:r>
              <a:rPr lang="en-US" sz="3200" b="1" dirty="0">
                <a:latin typeface="Azo Sans" panose="02000000000000000000" pitchFamily="2" charset="77"/>
              </a:rPr>
              <a:t>Sustainable,</a:t>
            </a:r>
            <a:br>
              <a:rPr lang="en-US" sz="3200" b="1" dirty="0">
                <a:latin typeface="Azo Sans" panose="02000000000000000000" pitchFamily="2" charset="77"/>
              </a:rPr>
            </a:br>
            <a:r>
              <a:rPr lang="en-US" sz="3200" b="1" dirty="0">
                <a:latin typeface="Azo Sans" panose="02000000000000000000" pitchFamily="2" charset="77"/>
              </a:rPr>
              <a:t>Not Urgent</a:t>
            </a:r>
            <a:endParaRPr lang="en-US" sz="2800" dirty="0">
              <a:latin typeface="Azo Sans" panose="02000000000000000000" pitchFamily="2" charset="77"/>
            </a:endParaRPr>
          </a:p>
        </p:txBody>
      </p:sp>
      <p:sp>
        <p:nvSpPr>
          <p:cNvPr id="7" name="Higher Purpose…">
            <a:extLst>
              <a:ext uri="{FF2B5EF4-FFF2-40B4-BE49-F238E27FC236}">
                <a16:creationId xmlns:a16="http://schemas.microsoft.com/office/drawing/2014/main" id="{FC314B3B-C8E4-D0AA-9347-51108EEC4DF5}"/>
              </a:ext>
            </a:extLst>
          </p:cNvPr>
          <p:cNvSpPr txBox="1"/>
          <p:nvPr/>
        </p:nvSpPr>
        <p:spPr>
          <a:xfrm>
            <a:off x="8197009" y="4572826"/>
            <a:ext cx="3798278" cy="113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buSzPct val="100000"/>
            </a:pPr>
            <a:r>
              <a:rPr lang="en-US" sz="3200" b="1" dirty="0">
                <a:latin typeface="Azo Sans" panose="02000000000000000000" pitchFamily="2" charset="77"/>
              </a:rPr>
              <a:t>Urgent,</a:t>
            </a:r>
            <a:br>
              <a:rPr lang="en-US" sz="3200" b="1" dirty="0">
                <a:latin typeface="Azo Sans" panose="02000000000000000000" pitchFamily="2" charset="77"/>
              </a:rPr>
            </a:br>
            <a:r>
              <a:rPr lang="en-US" sz="3200" b="1" dirty="0">
                <a:latin typeface="Azo Sans" panose="02000000000000000000" pitchFamily="2" charset="77"/>
              </a:rPr>
              <a:t>Not Sustainable</a:t>
            </a:r>
            <a:endParaRPr lang="en-US" sz="3200" dirty="0">
              <a:latin typeface="Azo Sans" panose="02000000000000000000" pitchFamily="2" charset="77"/>
            </a:endParaRPr>
          </a:p>
        </p:txBody>
      </p:sp>
      <p:sp>
        <p:nvSpPr>
          <p:cNvPr id="4" name="Google Shape;322;p3">
            <a:extLst>
              <a:ext uri="{FF2B5EF4-FFF2-40B4-BE49-F238E27FC236}">
                <a16:creationId xmlns:a16="http://schemas.microsoft.com/office/drawing/2014/main" id="{B371661C-1B72-B1DA-B400-FE75CB0D92FC}"/>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EA9528AE-F727-E0CD-1BB5-0CCF0DEA6454}"/>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D39E6D1F-AE61-AD58-694B-FCA37333B665}"/>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A290A2D5-17C5-4219-E83D-893D5D47C423}"/>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6BCAE538-35E0-7883-D9EC-381A043B4475}"/>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463DE6FA-31FB-9E60-5DDD-335988CE4405}"/>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C249EE5D-F3EE-4E1A-21D0-5587E110EB38}"/>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C8C981E0-C60C-ADA3-FF31-EFE58371C61D}"/>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D0C7CD85-71E5-79AC-15EF-01C1570C0BFA}"/>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2E0E0CAF-A206-CFF8-459B-7D2346EB424F}"/>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9C7FE6C4-0459-5086-B99E-E78C7AFE81A6}"/>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EF269C72-CE89-66CF-D3A0-8B7EF29B9BF7}"/>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B95D36AC-B09B-8044-E4DD-AB42E8E5219F}"/>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DADA95EB-4360-8BE7-8901-9104DE9F94FD}"/>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3FC1A466-13BC-0D16-8AFE-BB7E24748490}"/>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D6083A9-A654-FFF0-A77F-683D6D4428F6}"/>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C2F92EFE-5BF4-D133-9F33-B5428C0B5307}"/>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57B31C33-5F7E-CF4A-127C-525838191E4C}"/>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F2881E16-C5C7-2C46-EE48-FEC6D9B0F69C}"/>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AB63E0F9-A599-3241-56A7-65C2CD2D15F3}"/>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43D7A75C-B3D6-ED75-BC94-1FDA07D00E8D}"/>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32571A2A-AEF7-466C-7EF0-D7359B806910}"/>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7C4D0893-0D9C-9991-4DA9-0635E249D8CF}"/>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C665967F-2C2A-5D12-73AF-5991BA076ABD}"/>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DC0F703E-7A72-FFDA-A647-EE434A779669}"/>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BC2D0ED7-6519-6C55-E49B-43BF0F6B4695}"/>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ACFA40E6-8B01-32D8-6B7E-B836822E8206}"/>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DC2CE60E-8707-BF44-BB6B-379B99C63455}"/>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07CCFC57-E6C1-82C5-BA57-8046E10C01D4}"/>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8D207AD7-1357-B715-5EFA-2F5FD149580E}"/>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8B56B6A5-E4F9-CAB3-7C37-4691C524497B}"/>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95D674FD-2C0C-04CF-2F87-30A3B248DA72}"/>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4C248C10-F64F-3EFF-D8FE-B3EEC9D5E39C}"/>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7D295ECE-4F26-3CAE-69F9-E034EEBA8741}"/>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ABF8F50B-76E3-06D1-8A3C-4E3394F4B4E4}"/>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06545388-41FD-B3D2-2D91-35883D12961D}"/>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D2692A6D-ADEE-8E4F-5BD3-B180C1F1FD28}"/>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91E782F1-0136-4CC2-3129-C545CCF66BDA}"/>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2D8A62AE-E837-096E-8406-02B0D25C2F67}"/>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E75389B5-BA7C-206E-460E-45D62E9BD51A}"/>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33043EF4-6C8F-2338-0E7E-1E29D11ACF6B}"/>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D685156B-94D5-7C08-1C72-2A3E2B15534B}"/>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122BCF2E-55D1-28E9-D14B-BFC2EF493BA5}"/>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E3F535A6-EB3B-4DEC-5359-2179234D6159}"/>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22;p3">
            <a:extLst>
              <a:ext uri="{FF2B5EF4-FFF2-40B4-BE49-F238E27FC236}">
                <a16:creationId xmlns:a16="http://schemas.microsoft.com/office/drawing/2014/main" id="{B12EBC4E-14F8-A4CD-02F7-D4080C3EE2FD}"/>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22;p3">
            <a:extLst>
              <a:ext uri="{FF2B5EF4-FFF2-40B4-BE49-F238E27FC236}">
                <a16:creationId xmlns:a16="http://schemas.microsoft.com/office/drawing/2014/main" id="{FDBB944C-999F-28E9-8E65-9FD6356BB689}"/>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8653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4" name="Picture 3" descr="A blue and white hexagon with black text&#10;&#10;Description automatically generated">
            <a:extLst>
              <a:ext uri="{FF2B5EF4-FFF2-40B4-BE49-F238E27FC236}">
                <a16:creationId xmlns:a16="http://schemas.microsoft.com/office/drawing/2014/main" id="{E8803CAF-E44C-B6C2-3938-220DBF9D91C8}"/>
              </a:ext>
            </a:extLst>
          </p:cNvPr>
          <p:cNvPicPr>
            <a:picLocks noChangeAspect="1"/>
          </p:cNvPicPr>
          <p:nvPr/>
        </p:nvPicPr>
        <p:blipFill>
          <a:blip r:embed="rId3">
            <a:alphaModFix/>
          </a:blip>
          <a:stretch>
            <a:fillRect/>
          </a:stretch>
        </p:blipFill>
        <p:spPr>
          <a:xfrm>
            <a:off x="3048511" y="1493251"/>
            <a:ext cx="6137053" cy="4839579"/>
          </a:xfrm>
          <a:prstGeom prst="rect">
            <a:avLst/>
          </a:prstGeom>
        </p:spPr>
      </p:pic>
      <p:pic>
        <p:nvPicPr>
          <p:cNvPr id="338" name="Google Shape;338;p30"/>
          <p:cNvPicPr preferRelativeResize="0"/>
          <p:nvPr/>
        </p:nvPicPr>
        <p:blipFill rotWithShape="1">
          <a:blip r:embed="rId4">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Not everyone is motivated the same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extBox 1">
            <a:extLst>
              <a:ext uri="{FF2B5EF4-FFF2-40B4-BE49-F238E27FC236}">
                <a16:creationId xmlns:a16="http://schemas.microsoft.com/office/drawing/2014/main" id="{24048781-29D6-E145-26F6-CB0F17E12129}"/>
              </a:ext>
            </a:extLst>
          </p:cNvPr>
          <p:cNvSpPr txBox="1"/>
          <p:nvPr/>
        </p:nvSpPr>
        <p:spPr>
          <a:xfrm>
            <a:off x="5443190" y="3494466"/>
            <a:ext cx="1435163" cy="707886"/>
          </a:xfrm>
          <a:prstGeom prst="rect">
            <a:avLst/>
          </a:prstGeom>
          <a:solidFill>
            <a:schemeClr val="bg1"/>
          </a:solidFill>
        </p:spPr>
        <p:txBody>
          <a:bodyPr wrap="square" rtlCol="0">
            <a:spAutoFit/>
          </a:bodyPr>
          <a:lstStyle/>
          <a:p>
            <a:pPr algn="ctr"/>
            <a:r>
              <a:rPr lang="en-US" sz="2000" b="1" dirty="0"/>
              <a:t>5yo Girl</a:t>
            </a:r>
          </a:p>
          <a:p>
            <a:pPr algn="ctr"/>
            <a:r>
              <a:rPr lang="en-US" sz="2000" b="1" dirty="0"/>
              <a:t>Lehr Cub</a:t>
            </a:r>
          </a:p>
        </p:txBody>
      </p:sp>
      <p:sp>
        <p:nvSpPr>
          <p:cNvPr id="3" name="Google Shape;322;p3">
            <a:extLst>
              <a:ext uri="{FF2B5EF4-FFF2-40B4-BE49-F238E27FC236}">
                <a16:creationId xmlns:a16="http://schemas.microsoft.com/office/drawing/2014/main" id="{E471ECA3-DCED-1582-B183-1ED64E87F00A}"/>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5DDE9E66-73B6-6192-1C1C-745AE0316523}"/>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3EB6D79A-D1F0-D104-EDA0-5237732A75BE}"/>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097D021A-26E3-E035-5A7A-00DEB306E193}"/>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CD03EB1F-2B21-FAE2-154D-E095D2430160}"/>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F078BC0D-687F-EAB3-B400-AE8BC2B21624}"/>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2AF1CD80-DD1A-E72A-9B7A-F064A9470E43}"/>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C957401F-3090-B657-F8E0-145B2405FCB5}"/>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E5F3D6F3-56C2-7FF3-C63E-5C1AA93CD0A2}"/>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D13A9598-051D-5D90-1EEB-F2AE169A3A33}"/>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17C711E9-2E3A-FC99-4F1B-738B4FC84290}"/>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E7B0635C-7794-DF0F-6156-E4C5BFBA703F}"/>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35DA7E61-42A3-758B-21DD-9614A88EF3E1}"/>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A4D04108-2C93-47AA-07FD-FC2483A9BD73}"/>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5E15E388-4945-80CE-2461-8B91C9738287}"/>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5A66EE6E-B401-6897-418A-55C4D6F54D6B}"/>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70A35160-8CEB-BAAA-40F5-076D54D58A80}"/>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F7E017C-0981-DDFB-6255-A3AB034FD1CA}"/>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36C8D721-B672-4EEA-1145-79D72DC707CB}"/>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D222A494-2697-E5A2-F537-1EDE9BC3E61D}"/>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05B8D255-44CF-65E6-1433-379D22F5BF47}"/>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455F3FF8-AB66-8FA0-E437-11A261A8C247}"/>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8B7E02DA-5BF6-B03E-2E0F-5B1D4B5F2008}"/>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5E662F98-3663-DB79-5C57-958DF4D8E5A8}"/>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E097FAFF-9F2F-EEC7-1CB0-144BC229A126}"/>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AA795C54-8E04-B33D-399B-41AAF1349944}"/>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6E3315B2-0164-1B4F-3FFE-8DBA26365462}"/>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9FAE3F0D-7162-BF59-3E47-D32C9E8E99F5}"/>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E35F194B-E32F-D924-E084-9E7230060085}"/>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10B7807B-BB49-3F31-19F3-065B58408B95}"/>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CBE39330-E893-AC57-E53D-31A3251F5881}"/>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C71B1247-B88A-32F0-ACCA-18F79EB23BD3}"/>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15103BA5-6484-6E0E-0224-B84BC5A8F998}"/>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9131C1EA-AE32-FC5C-3D97-3D2F820C9D79}"/>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97D9B31A-BC10-D55C-7B03-E9C08EBC4B18}"/>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1C1366C0-1501-551E-21C3-9488BF1BAB05}"/>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E0BDBDDA-2C46-BEE9-7406-5A8AAFC97F7A}"/>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84806777-5B56-A250-7F68-6D008268DB9A}"/>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B77FA391-768F-762F-2BBA-1AEBBD304B82}"/>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250DC29F-0F6D-952A-4E96-32541656BDDE}"/>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1ACA7F16-DFA7-520C-B332-756B50F9E079}"/>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35620854-AF7E-A93D-57E5-0C25E908606E}"/>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09068525-43DC-4AF6-4578-852980143BC2}"/>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0E86E98F-87FD-4A14-2746-60EC61C63868}"/>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A5992217-EF51-11C0-1D7E-D01D17E740F0}"/>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E4BE4199-3081-786E-3C5D-400672FE0088}"/>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266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2" name="Picture 1" descr="A blue hexagon with white and black text&#10;&#10;Description automatically generated">
            <a:extLst>
              <a:ext uri="{FF2B5EF4-FFF2-40B4-BE49-F238E27FC236}">
                <a16:creationId xmlns:a16="http://schemas.microsoft.com/office/drawing/2014/main" id="{65D993A6-649E-6C7B-4C16-FFB8BD5E26EB}"/>
              </a:ext>
            </a:extLst>
          </p:cNvPr>
          <p:cNvPicPr>
            <a:picLocks noChangeAspect="1"/>
          </p:cNvPicPr>
          <p:nvPr/>
        </p:nvPicPr>
        <p:blipFill>
          <a:blip r:embed="rId3">
            <a:alphaModFix/>
          </a:blip>
          <a:stretch>
            <a:fillRect/>
          </a:stretch>
        </p:blipFill>
        <p:spPr>
          <a:xfrm>
            <a:off x="2757563" y="1334096"/>
            <a:ext cx="6701002" cy="5120454"/>
          </a:xfrm>
          <a:prstGeom prst="rect">
            <a:avLst/>
          </a:prstGeom>
        </p:spPr>
      </p:pic>
      <p:pic>
        <p:nvPicPr>
          <p:cNvPr id="338" name="Google Shape;338;p30"/>
          <p:cNvPicPr preferRelativeResize="0"/>
          <p:nvPr/>
        </p:nvPicPr>
        <p:blipFill rotWithShape="1">
          <a:blip r:embed="rId4">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Not everyone is motivated the same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 name="TextBox 3">
            <a:extLst>
              <a:ext uri="{FF2B5EF4-FFF2-40B4-BE49-F238E27FC236}">
                <a16:creationId xmlns:a16="http://schemas.microsoft.com/office/drawing/2014/main" id="{75D03E10-DF53-BF6B-CFF1-571A1B6E1EB4}"/>
              </a:ext>
            </a:extLst>
          </p:cNvPr>
          <p:cNvSpPr txBox="1"/>
          <p:nvPr/>
        </p:nvSpPr>
        <p:spPr>
          <a:xfrm>
            <a:off x="5443190" y="3494466"/>
            <a:ext cx="1435163" cy="707886"/>
          </a:xfrm>
          <a:prstGeom prst="rect">
            <a:avLst/>
          </a:prstGeom>
          <a:solidFill>
            <a:schemeClr val="bg1"/>
          </a:solidFill>
        </p:spPr>
        <p:txBody>
          <a:bodyPr wrap="square" rtlCol="0">
            <a:spAutoFit/>
          </a:bodyPr>
          <a:lstStyle/>
          <a:p>
            <a:pPr algn="ctr"/>
            <a:r>
              <a:rPr lang="en-US" sz="2000" b="1" dirty="0"/>
              <a:t>8yo Boy</a:t>
            </a:r>
          </a:p>
          <a:p>
            <a:pPr algn="ctr"/>
            <a:r>
              <a:rPr lang="en-US" sz="2000" b="1" dirty="0"/>
              <a:t>Lehr Cub</a:t>
            </a:r>
          </a:p>
        </p:txBody>
      </p:sp>
      <p:sp>
        <p:nvSpPr>
          <p:cNvPr id="5" name="Google Shape;322;p3">
            <a:extLst>
              <a:ext uri="{FF2B5EF4-FFF2-40B4-BE49-F238E27FC236}">
                <a16:creationId xmlns:a16="http://schemas.microsoft.com/office/drawing/2014/main" id="{351B47CB-B448-51C6-F248-E7B23DD512BB}"/>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D29E40E0-B544-FDFD-6EA0-4F5993C0A001}"/>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853A90B3-F799-2EC7-D544-728BDE7C45C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1642FF4F-D758-3093-92C7-A431F56566EF}"/>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6787E6AD-3F6F-B519-3822-C4AAAF91F81E}"/>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1ADFE0CF-87F1-136F-E3DE-9D33C173EEE0}"/>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42F85CD2-A44C-2A09-41C3-1B460B29BAB6}"/>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E2164660-26B8-BB0C-7BC2-061958CCC84A}"/>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BE2D3BF2-5BD6-1F43-32CA-3F13D2D7C989}"/>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D9B52516-5333-E0B3-49C2-D8ECF112EC7E}"/>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C36B66F0-0DA6-144D-0D7A-165BEA6A5AE3}"/>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7B7B6BCA-4C23-A348-B429-9F0968D65C8C}"/>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F7679CDF-DD2D-CEE8-C473-2B9C5771199E}"/>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A15D2864-A1E5-0BF2-2781-4A1F1193B7FC}"/>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1DC3014F-4622-00EB-3A6E-59F039A5DB45}"/>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47B12A26-7D81-9175-5418-04C2DF2B9722}"/>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EC1076DC-D732-C5ED-1EB8-28B5BC089776}"/>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D5628AFA-2E4D-9FBF-EF10-AFC511AFB98C}"/>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B119CF22-1ABE-47A6-8AEA-0942E28DC85C}"/>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9B179A3E-C5A4-9C5F-F74A-B72694E1881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31B0178D-A069-4992-DC82-7FEC38DE41F4}"/>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B736C48D-77B5-6C91-36E7-7A4B5104AAFA}"/>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10BC3AA-1619-1392-E9D4-5088043C2915}"/>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239EEDCE-C9D8-0E39-2F5F-661CFB2AD3D1}"/>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89196E6D-4E1B-207B-96C5-C6853F5259FF}"/>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EBE79B82-3E31-84F4-6872-338369F946CA}"/>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2FEA9029-4F98-21B5-84EC-2EED56D2586A}"/>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47341C5A-BEE8-2CE9-69E0-BC7063F4B8A7}"/>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F3618CFA-7BFB-0754-6A9D-2102F48D2C8A}"/>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CA362B11-592B-9020-D91C-A86D01CCCFD5}"/>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5F3272DB-6FE0-F719-033E-7B96966EC5D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3AE4D84B-A7FD-14AE-5F95-CF7B792CC86C}"/>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6980E8AE-EC7A-760E-BFED-AAFEDB406989}"/>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F1420951-1738-FF44-6EFB-0C8D54C5C1C4}"/>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B51FE8B2-D07F-441A-D13F-B5DA83B76D10}"/>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C85D0F11-E32B-EDF3-63B7-654281D66576}"/>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4A60692F-4A0F-23EE-F96E-C88A5A15A5A8}"/>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5887D7AF-87EC-4D28-E4A4-C4A06B57B749}"/>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760A9653-7006-C87C-10B2-FCD15F64E23C}"/>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2CC10A17-1F9D-52D9-167E-7BF35099C398}"/>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90ED573B-D449-72E7-80D4-43296687429B}"/>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940E30C0-B7E0-D9FD-B74D-9655BB6CC47D}"/>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F2731104-EB25-D058-DABD-8E2E305FF064}"/>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307F66AB-A7E2-599D-9719-43C270D5A4F9}"/>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30FFDF63-2406-F08D-3D8D-8BF8A8B96680}"/>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14635EBE-506F-84EE-E6BE-3DC9F375332A}"/>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71432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 name="Picture 2" descr="A blue hexagon with white text&#10;&#10;Description automatically generated">
            <a:extLst>
              <a:ext uri="{FF2B5EF4-FFF2-40B4-BE49-F238E27FC236}">
                <a16:creationId xmlns:a16="http://schemas.microsoft.com/office/drawing/2014/main" id="{AC42FC99-CA28-BE06-1ABF-5319D3F9030D}"/>
              </a:ext>
            </a:extLst>
          </p:cNvPr>
          <p:cNvPicPr>
            <a:picLocks noChangeAspect="1"/>
          </p:cNvPicPr>
          <p:nvPr/>
        </p:nvPicPr>
        <p:blipFill>
          <a:blip r:embed="rId3">
            <a:alphaModFix/>
          </a:blip>
          <a:stretch>
            <a:fillRect/>
          </a:stretch>
        </p:blipFill>
        <p:spPr>
          <a:xfrm>
            <a:off x="2938215" y="789594"/>
            <a:ext cx="6351258" cy="6143658"/>
          </a:xfrm>
          <a:prstGeom prst="rect">
            <a:avLst/>
          </a:prstGeom>
        </p:spPr>
      </p:pic>
      <p:pic>
        <p:nvPicPr>
          <p:cNvPr id="338" name="Google Shape;338;p30"/>
          <p:cNvPicPr preferRelativeResize="0"/>
          <p:nvPr/>
        </p:nvPicPr>
        <p:blipFill rotWithShape="1">
          <a:blip r:embed="rId4">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Not everyone is motivated the same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Google Shape;322;p3">
            <a:extLst>
              <a:ext uri="{FF2B5EF4-FFF2-40B4-BE49-F238E27FC236}">
                <a16:creationId xmlns:a16="http://schemas.microsoft.com/office/drawing/2014/main" id="{C1EF4D01-716C-8A7A-14B5-3C261D6F5E89}"/>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8B5A3916-0E84-5153-64B5-663509240705}"/>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3C466CED-FF55-8047-BE9B-03639439F32D}"/>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93668C2F-01F0-3AA5-70A7-81A4D1C875F0}"/>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C3BF280A-7DDA-48C2-80E9-55B39773CCAD}"/>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DF811D47-773E-44DA-AB15-8C019B9D57BA}"/>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62300FAE-415C-48F1-ED09-9A8B5EDCFA35}"/>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E5CA65AF-4B4F-2A84-979C-61AA99F8727A}"/>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6F9AE132-AD7F-92FC-E6C3-478EBB756671}"/>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25B3C5D3-0FF9-600C-DF38-2DE264E0C857}"/>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C11C2933-CB5D-8FD1-BE65-E00B6C706358}"/>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2B8FEF7E-9627-241B-374B-F51531786650}"/>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A61A3F53-EB44-63B8-9373-E7BDD0EA1A3C}"/>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4A305C64-BD8F-0BBD-2D9C-26C827A1DA5A}"/>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3136887E-0323-BDF6-F76C-D5B360571E0E}"/>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35CE3A06-95F1-A2A3-0679-B471BBD1EB2A}"/>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1A1D920F-F4E9-86CE-F487-629FC0014699}"/>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EA76CC13-95EA-04D5-6E03-21A7740C3616}"/>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229900D0-026F-0E49-2828-3F44507AC98D}"/>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DFDD9B7A-8A54-B8C1-81ED-8DC8BD5EB49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500785AD-C6B7-BED3-ADDA-EBF030E0E373}"/>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874D2450-0681-450B-1C6C-DAB43C8316CA}"/>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9C64D45C-A8A4-6348-452E-024ADEB0B9C2}"/>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3262B057-505C-0D95-350F-9917C7629015}"/>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9A43835D-33D0-CCB9-6FC6-2847CF1E03DC}"/>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FA0B6B8F-4C70-9BBD-AA5E-EEAF57D45381}"/>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33B25F48-117D-669C-F307-57FD7A5FCFAE}"/>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A7A30D63-B59A-57E3-4A21-FE4636B3FFCF}"/>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94002545-D175-D166-A6E3-0501F60EF586}"/>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352E55BD-9DA5-97E6-4FC6-882893719F7C}"/>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6B17061-2FEB-A668-4ECB-217D567834A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8A34C451-E72C-650C-BA30-22E00F101852}"/>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B045BA5E-D07D-4222-8F6D-522E38B62D03}"/>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8C13597B-6F2B-54A3-BA8D-DF293A5C6510}"/>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95A75EF5-EFC7-E999-8025-601F6260F644}"/>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942B3C3E-1729-9FA8-5324-0B89CBF72BDF}"/>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E036745-3EA6-2111-5D33-31DC47D1A8B5}"/>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AAAC9AA9-425E-422F-7685-D05A9C91C26E}"/>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0D3CF9CA-51A1-914E-4983-99398FBFAB44}"/>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14E45614-BBA9-F55B-67E2-E075FA1083BB}"/>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DF1E8178-63A6-2058-583A-AF20E8AC1316}"/>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4BADFE39-9882-31BD-89F0-EF126EE6138B}"/>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2362B649-3F6D-04CA-6070-F8C8F5C4E6B0}"/>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644611A3-C696-ECFF-0896-9E37CEE4E4F0}"/>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393A47C4-C478-4002-7FEA-2080FE8D6FFA}"/>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9F6902D2-0CAA-AF22-AA52-1176D2527D8B}"/>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2182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 name="Picture 2" descr="A blue hexagon with white text&#10;&#10;Description automatically generated">
            <a:extLst>
              <a:ext uri="{FF2B5EF4-FFF2-40B4-BE49-F238E27FC236}">
                <a16:creationId xmlns:a16="http://schemas.microsoft.com/office/drawing/2014/main" id="{AC42FC99-CA28-BE06-1ABF-5319D3F9030D}"/>
              </a:ext>
            </a:extLst>
          </p:cNvPr>
          <p:cNvPicPr>
            <a:picLocks noChangeAspect="1"/>
          </p:cNvPicPr>
          <p:nvPr/>
        </p:nvPicPr>
        <p:blipFill>
          <a:blip r:embed="rId3">
            <a:alphaModFix/>
          </a:blip>
          <a:stretch>
            <a:fillRect/>
          </a:stretch>
        </p:blipFill>
        <p:spPr>
          <a:xfrm>
            <a:off x="2938215" y="789594"/>
            <a:ext cx="6351258" cy="6143658"/>
          </a:xfrm>
          <a:prstGeom prst="rect">
            <a:avLst/>
          </a:prstGeom>
        </p:spPr>
      </p:pic>
      <p:pic>
        <p:nvPicPr>
          <p:cNvPr id="338" name="Google Shape;338;p30"/>
          <p:cNvPicPr preferRelativeResize="0"/>
          <p:nvPr/>
        </p:nvPicPr>
        <p:blipFill rotWithShape="1">
          <a:blip r:embed="rId4">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Not everyone is motivated the same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extBox 1">
            <a:extLst>
              <a:ext uri="{FF2B5EF4-FFF2-40B4-BE49-F238E27FC236}">
                <a16:creationId xmlns:a16="http://schemas.microsoft.com/office/drawing/2014/main" id="{72D148A2-2D52-36A1-BD7C-3E5218D80277}"/>
              </a:ext>
            </a:extLst>
          </p:cNvPr>
          <p:cNvSpPr txBox="1"/>
          <p:nvPr/>
        </p:nvSpPr>
        <p:spPr>
          <a:xfrm>
            <a:off x="8693149" y="1490008"/>
            <a:ext cx="3009444" cy="1938992"/>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Heavy on Accomplishment and Social Influence… Is this why security champion belt levels work so well?</a:t>
            </a:r>
          </a:p>
        </p:txBody>
      </p:sp>
      <p:sp>
        <p:nvSpPr>
          <p:cNvPr id="4" name="Google Shape;322;p3">
            <a:extLst>
              <a:ext uri="{FF2B5EF4-FFF2-40B4-BE49-F238E27FC236}">
                <a16:creationId xmlns:a16="http://schemas.microsoft.com/office/drawing/2014/main" id="{87007BDE-13F8-DC80-A0C1-E6DAC81861F1}"/>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046671F2-5DC8-A398-BDDD-C0DFCB18E29E}"/>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DC029E18-88AD-B8A0-DCE7-7853DAEF496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020CE8EA-137A-1790-3714-A28D953C753D}"/>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9F55471A-DCA8-B39F-E8E9-A3F0E9D38401}"/>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6D33E57D-4713-C03E-CF3E-F7676CD76485}"/>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9AA6B65A-D5BA-69EC-1331-1965B2AE3276}"/>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0EF5F82F-0276-01CF-CE6A-1900D711E123}"/>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71B94355-5577-685C-A827-83731ACB9F0E}"/>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00A2D05F-A813-B553-7E04-8628C77BF7D1}"/>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24246653-A245-46F6-A9B7-E41ADB5FB119}"/>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26783E8C-16B4-2453-731D-390C45456C0E}"/>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27A441F7-8372-D358-D645-6B0B06A4F693}"/>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33DB0581-E937-1DCD-5957-ACA4DA36F234}"/>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81578A5A-DEAD-04CD-4DC9-B763DDD71D7D}"/>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4C009DB7-D4D2-ACFA-6CCB-5B95D74E74E7}"/>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63021EA9-7841-CCE1-4216-F52674426038}"/>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970418B0-12F5-327B-52C6-E7AEFF48FFDA}"/>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E9FB82D7-E952-8B77-E53A-98A4AB8BC652}"/>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F638BB2C-0C3B-D663-19EE-89285DB6613C}"/>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2EDFC88B-D6FD-0227-50D3-47C36E7D1AD0}"/>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E24947B6-CB48-F30B-A135-CA0D34A14008}"/>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DD6EFDE6-CB40-C85F-39DA-857DF943D747}"/>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DA908DF8-392D-7B72-6042-CD12B1EC8124}"/>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CA065450-B06C-185E-8B9D-56CE04EABB8D}"/>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7E7AFCB7-9CC0-E925-AEB8-1D2BDD073ECE}"/>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844DA880-0C88-77FC-FB6D-79D5F46C5B2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05904F65-37FC-DE18-09C9-79423D11F7BE}"/>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B9EA48D9-7534-CAD2-245B-2BD5384BF35F}"/>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BE6C1E71-7C8B-BD53-02CF-15AEA5ABD72F}"/>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5743DB06-D35A-4E0A-8541-4913DC4AD1CE}"/>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A0A9938E-B282-95AC-E660-5E5D7F32E623}"/>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E5F5FF04-309E-9997-44E0-644B364AE01F}"/>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6C75DC00-155F-88C4-C815-D0E748F02DFA}"/>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1A2C029A-2895-FF68-38F3-8EF0AE79E609}"/>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15397700-570B-7360-E9E0-BB46860017A5}"/>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0D3F8F30-6CF9-89CB-1431-0E92060CA24B}"/>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D81CA4B9-4673-FB58-AFEA-26559A92B2A8}"/>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635C67A8-F037-D797-CA0D-47DA002A8B98}"/>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C82EE620-CFA8-0239-E162-8F21E2CBD6BB}"/>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D531D332-BAFD-D67F-F049-975175580175}"/>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3C25D551-303E-196B-0F3C-10E26A642C98}"/>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FB4BD427-F1BF-CC1C-809E-0631F5ABB0CC}"/>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3B30AEF8-BA6B-83DF-F9DC-BB2210382FFD}"/>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595AB6DD-4AEA-31DD-72BC-F376E4175815}"/>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C62F2B89-660B-40F8-82F1-5F3577226979}"/>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78829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Rewards!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extBox 1">
            <a:extLst>
              <a:ext uri="{FF2B5EF4-FFF2-40B4-BE49-F238E27FC236}">
                <a16:creationId xmlns:a16="http://schemas.microsoft.com/office/drawing/2014/main" id="{72D148A2-2D52-36A1-BD7C-3E5218D80277}"/>
              </a:ext>
            </a:extLst>
          </p:cNvPr>
          <p:cNvSpPr txBox="1"/>
          <p:nvPr/>
        </p:nvSpPr>
        <p:spPr>
          <a:xfrm>
            <a:off x="0" y="2397724"/>
            <a:ext cx="12192000" cy="400110"/>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Just money and SWAG, right??                                   Oh, and PIZZA?  </a:t>
            </a:r>
          </a:p>
        </p:txBody>
      </p:sp>
      <p:pic>
        <p:nvPicPr>
          <p:cNvPr id="5" name="Picture 4" descr="A pizza with a slice missing&#10;&#10;Description automatically generated">
            <a:extLst>
              <a:ext uri="{FF2B5EF4-FFF2-40B4-BE49-F238E27FC236}">
                <a16:creationId xmlns:a16="http://schemas.microsoft.com/office/drawing/2014/main" id="{D2095C53-76F0-C585-BA96-A79A78662A41}"/>
              </a:ext>
            </a:extLst>
          </p:cNvPr>
          <p:cNvPicPr>
            <a:picLocks noChangeAspect="1"/>
          </p:cNvPicPr>
          <p:nvPr/>
        </p:nvPicPr>
        <p:blipFill>
          <a:blip r:embed="rId3"/>
          <a:stretch>
            <a:fillRect/>
          </a:stretch>
        </p:blipFill>
        <p:spPr>
          <a:xfrm>
            <a:off x="7839201" y="3041036"/>
            <a:ext cx="3124200" cy="1757363"/>
          </a:xfrm>
          <a:prstGeom prst="rect">
            <a:avLst/>
          </a:prstGeom>
        </p:spPr>
      </p:pic>
      <p:pic>
        <p:nvPicPr>
          <p:cNvPr id="9" name="Picture 8" descr="A pile of money in a pyramid&#10;&#10;Description automatically generated">
            <a:extLst>
              <a:ext uri="{FF2B5EF4-FFF2-40B4-BE49-F238E27FC236}">
                <a16:creationId xmlns:a16="http://schemas.microsoft.com/office/drawing/2014/main" id="{48D08C3E-A55D-9FE0-4030-DD490FCD5AB8}"/>
              </a:ext>
            </a:extLst>
          </p:cNvPr>
          <p:cNvPicPr>
            <a:picLocks noChangeAspect="1"/>
          </p:cNvPicPr>
          <p:nvPr/>
        </p:nvPicPr>
        <p:blipFill>
          <a:blip r:embed="rId4"/>
          <a:stretch>
            <a:fillRect/>
          </a:stretch>
        </p:blipFill>
        <p:spPr>
          <a:xfrm>
            <a:off x="1146405" y="2914927"/>
            <a:ext cx="3206395" cy="2009579"/>
          </a:xfrm>
          <a:prstGeom prst="rect">
            <a:avLst/>
          </a:prstGeom>
        </p:spPr>
      </p:pic>
      <p:pic>
        <p:nvPicPr>
          <p:cNvPr id="14" name="Picture 13">
            <a:extLst>
              <a:ext uri="{FF2B5EF4-FFF2-40B4-BE49-F238E27FC236}">
                <a16:creationId xmlns:a16="http://schemas.microsoft.com/office/drawing/2014/main" id="{B78775D4-F5E7-65A1-4CE2-B1CE75A8BEC3}"/>
              </a:ext>
            </a:extLst>
          </p:cNvPr>
          <p:cNvPicPr>
            <a:picLocks noChangeAspect="1"/>
          </p:cNvPicPr>
          <p:nvPr/>
        </p:nvPicPr>
        <p:blipFill>
          <a:blip r:embed="rId5"/>
          <a:stretch>
            <a:fillRect/>
          </a:stretch>
        </p:blipFill>
        <p:spPr>
          <a:xfrm>
            <a:off x="4294504" y="2846192"/>
            <a:ext cx="2657963" cy="2026849"/>
          </a:xfrm>
          <a:prstGeom prst="rect">
            <a:avLst/>
          </a:prstGeom>
        </p:spPr>
      </p:pic>
      <p:sp>
        <p:nvSpPr>
          <p:cNvPr id="3" name="Google Shape;322;p3">
            <a:extLst>
              <a:ext uri="{FF2B5EF4-FFF2-40B4-BE49-F238E27FC236}">
                <a16:creationId xmlns:a16="http://schemas.microsoft.com/office/drawing/2014/main" id="{9387E976-6020-673C-7195-78B5C157AFB8}"/>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95F9D600-AE15-16D8-5129-3C2E412EA698}"/>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4B9991B4-AF3F-4BBD-F74D-D970B125E12D}"/>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7633CC8B-99F1-DA97-0C57-E81D2AE57C6E}"/>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CD974FAB-A9CC-168A-CC2D-0B1888735BF7}"/>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AF39E009-092C-09BC-522C-CAFD7310513C}"/>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B5B78D9F-E4B1-012D-74FF-F07FE409AA81}"/>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84B267C3-AD7B-1E0A-B772-A82BBD923203}"/>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BF468CFC-6D79-17DE-7288-3370C8994BFC}"/>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9FBBE1DD-6A56-6E65-8C03-0E0473BA62AC}"/>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7B057D7F-1F74-13D9-891B-A05B1885E15E}"/>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303FCC0D-E3F4-378B-332C-A877E78B1549}"/>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19EB1EA0-C828-5ADD-49E2-979810CD09CD}"/>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B4CEF015-970B-CCFE-5C80-BC1025B02DCF}"/>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A44A72AA-5C28-39EF-46D8-6056BC48EB83}"/>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62D9E81B-CE16-E170-96ED-07CF05D8B1C2}"/>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D30FBD36-6CE4-B37B-04DF-787B20B7FC55}"/>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18C94E41-9777-C1DD-36DE-09B44BC5CE01}"/>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B6DA72C0-EC1C-5A13-0B9C-AF2C4F092096}"/>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8C8BA3E-F466-B2BC-F989-3BD3B9A325A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591EB91-B0DC-78F9-1F1C-6FFFFF704449}"/>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DF2DA5F2-5DB8-12D0-A9F2-E3100576047A}"/>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F3DD8331-768C-26A3-6403-479736B98D47}"/>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35A8FC5-D425-2B73-8FDA-DFE9EB5E5BD2}"/>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32CE4B8C-D65B-24A4-CFC8-8D8A91B26B6E}"/>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284AF3DA-7EBF-A0D4-5354-5CABC4F49252}"/>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A4BF823B-0E66-748D-5D25-405D3A38E173}"/>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7CCE0695-E8AD-313A-D9D8-E17B7DDC1B6D}"/>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93594C03-72B9-65E2-54ED-83E16D2892B1}"/>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51EAA604-837C-28A4-01E5-7A1EAEDF2EDB}"/>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90CF740D-ECF1-B7C8-9006-DA3FBE3E8EC5}"/>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6688C29E-D832-66F6-CD4D-C32E18A254FA}"/>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186D87F2-584F-9ECA-DD64-B00F3253EA55}"/>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B2F23756-97B9-E984-66F9-3EB5D559735A}"/>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11B10D40-6D13-8A3F-E38C-0E158DFE7FF6}"/>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BD16DDCB-A1B7-FCA2-71AA-153084DF5A49}"/>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99323E79-5C8B-CE51-673A-0D736610460D}"/>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9D933B96-CF3B-B317-331B-96E1BBA61CF3}"/>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11EE5820-729F-C32B-1DCA-FDD346F393D3}"/>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EA12AD0B-E743-9977-9F26-DCC07F9C6EB8}"/>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299BF044-D986-7B6C-CE91-25964D798C67}"/>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7588CCEC-B20D-B342-843A-6AB0B6C942F8}"/>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23C057BA-B68D-77F6-9451-636CAB63C349}"/>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22;p3">
            <a:extLst>
              <a:ext uri="{FF2B5EF4-FFF2-40B4-BE49-F238E27FC236}">
                <a16:creationId xmlns:a16="http://schemas.microsoft.com/office/drawing/2014/main" id="{D0485F38-1DC5-6E88-B86F-483A77DBBE40}"/>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6FF13853-6BCA-1F75-D0DC-239BD05471E2}"/>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BFCC188C-BA57-2827-3BDD-9DD68591E8DE}"/>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072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 into Leadership …</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Google Shape;339;p30">
            <a:extLst>
              <a:ext uri="{FF2B5EF4-FFF2-40B4-BE49-F238E27FC236}">
                <a16:creationId xmlns:a16="http://schemas.microsoft.com/office/drawing/2014/main" id="{C66B51F7-01E3-0F54-09E5-7B1B14BE6CA8}"/>
              </a:ext>
            </a:extLst>
          </p:cNvPr>
          <p:cNvSpPr txBox="1"/>
          <p:nvPr/>
        </p:nvSpPr>
        <p:spPr>
          <a:xfrm>
            <a:off x="1379087" y="4337106"/>
            <a:ext cx="943002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dirty="0">
                <a:solidFill>
                  <a:srgbClr val="1B1D67"/>
                </a:solidFill>
                <a:latin typeface="Azo Sans" panose="02000000000000000000" pitchFamily="2" charset="77"/>
                <a:sym typeface="Arial"/>
              </a:rPr>
              <a:t>(Lots of Talking)</a:t>
            </a:r>
            <a:endParaRPr sz="3200" b="1" u="none" strike="noStrike" cap="none" dirty="0">
              <a:solidFill>
                <a:srgbClr val="6C6CE0"/>
              </a:solidFill>
              <a:latin typeface="Azo Sans" panose="02000000000000000000" pitchFamily="2" charset="77"/>
              <a:sym typeface="Arial"/>
            </a:endParaRPr>
          </a:p>
        </p:txBody>
      </p:sp>
      <p:pic>
        <p:nvPicPr>
          <p:cNvPr id="6" name="Picture 5" descr="A red and black sign&#10;&#10;Description automatically generated with low confidence">
            <a:extLst>
              <a:ext uri="{FF2B5EF4-FFF2-40B4-BE49-F238E27FC236}">
                <a16:creationId xmlns:a16="http://schemas.microsoft.com/office/drawing/2014/main" id="{817919A6-6690-1A9C-F981-5C869B3D2AC6}"/>
              </a:ext>
            </a:extLst>
          </p:cNvPr>
          <p:cNvPicPr>
            <a:picLocks noChangeAspect="1"/>
          </p:cNvPicPr>
          <p:nvPr/>
        </p:nvPicPr>
        <p:blipFill>
          <a:blip r:embed="rId4"/>
          <a:stretch>
            <a:fillRect/>
          </a:stretch>
        </p:blipFill>
        <p:spPr>
          <a:xfrm>
            <a:off x="1259591" y="2594504"/>
            <a:ext cx="4655871" cy="824477"/>
          </a:xfrm>
          <a:prstGeom prst="rect">
            <a:avLst/>
          </a:prstGeom>
        </p:spPr>
      </p:pic>
      <p:sp>
        <p:nvSpPr>
          <p:cNvPr id="7" name="Down Arrow 6">
            <a:extLst>
              <a:ext uri="{FF2B5EF4-FFF2-40B4-BE49-F238E27FC236}">
                <a16:creationId xmlns:a16="http://schemas.microsoft.com/office/drawing/2014/main" id="{D2249518-D1E3-0036-8DAF-486C0A4E4678}"/>
              </a:ext>
            </a:extLst>
          </p:cNvPr>
          <p:cNvSpPr/>
          <p:nvPr/>
        </p:nvSpPr>
        <p:spPr>
          <a:xfrm>
            <a:off x="5797061" y="5875923"/>
            <a:ext cx="597878" cy="726009"/>
          </a:xfrm>
          <a:prstGeom prst="downArrow">
            <a:avLst/>
          </a:prstGeom>
          <a:solidFill>
            <a:srgbClr val="1B1C6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00" dirty="0"/>
          </a:p>
        </p:txBody>
      </p:sp>
      <p:pic>
        <p:nvPicPr>
          <p:cNvPr id="8" name="Picture 7" descr="Logo&#10;&#10;Description automatically generated">
            <a:extLst>
              <a:ext uri="{FF2B5EF4-FFF2-40B4-BE49-F238E27FC236}">
                <a16:creationId xmlns:a16="http://schemas.microsoft.com/office/drawing/2014/main" id="{A0530431-8E18-B2DE-8DB6-BB6968A4DD3E}"/>
              </a:ext>
            </a:extLst>
          </p:cNvPr>
          <p:cNvPicPr>
            <a:picLocks noChangeAspect="1"/>
          </p:cNvPicPr>
          <p:nvPr/>
        </p:nvPicPr>
        <p:blipFill>
          <a:blip r:embed="rId5"/>
          <a:stretch>
            <a:fillRect/>
          </a:stretch>
        </p:blipFill>
        <p:spPr>
          <a:xfrm>
            <a:off x="6965854" y="2375872"/>
            <a:ext cx="4129241" cy="1150596"/>
          </a:xfrm>
          <a:prstGeom prst="rect">
            <a:avLst/>
          </a:prstGeom>
        </p:spPr>
      </p:pic>
      <p:sp>
        <p:nvSpPr>
          <p:cNvPr id="9" name="Google Shape;339;p30">
            <a:extLst>
              <a:ext uri="{FF2B5EF4-FFF2-40B4-BE49-F238E27FC236}">
                <a16:creationId xmlns:a16="http://schemas.microsoft.com/office/drawing/2014/main" id="{4642F258-2C57-7A74-8F7A-D2FB1C7AC944}"/>
              </a:ext>
            </a:extLst>
          </p:cNvPr>
          <p:cNvSpPr txBox="1"/>
          <p:nvPr/>
        </p:nvSpPr>
        <p:spPr>
          <a:xfrm>
            <a:off x="304918" y="1917445"/>
            <a:ext cx="655308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Head of Application Security</a:t>
            </a:r>
            <a:endParaRPr sz="3200" u="none" strike="noStrike" cap="none" dirty="0">
              <a:solidFill>
                <a:srgbClr val="6C6CE0"/>
              </a:solidFill>
              <a:latin typeface="Azo Sans" panose="02000000000000000000" pitchFamily="2" charset="77"/>
              <a:sym typeface="Arial"/>
            </a:endParaRPr>
          </a:p>
        </p:txBody>
      </p:sp>
      <p:sp>
        <p:nvSpPr>
          <p:cNvPr id="10" name="Google Shape;339;p30">
            <a:extLst>
              <a:ext uri="{FF2B5EF4-FFF2-40B4-BE49-F238E27FC236}">
                <a16:creationId xmlns:a16="http://schemas.microsoft.com/office/drawing/2014/main" id="{DA4CC5F2-85D8-5870-1BC2-024274E4CA17}"/>
              </a:ext>
            </a:extLst>
          </p:cNvPr>
          <p:cNvSpPr txBox="1"/>
          <p:nvPr/>
        </p:nvSpPr>
        <p:spPr>
          <a:xfrm>
            <a:off x="5915462" y="1933384"/>
            <a:ext cx="655308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Deputy CISO</a:t>
            </a:r>
            <a:endParaRPr sz="3200" u="none" strike="noStrike" cap="none" dirty="0">
              <a:solidFill>
                <a:srgbClr val="6C6CE0"/>
              </a:solidFill>
              <a:latin typeface="Azo Sans" panose="02000000000000000000" pitchFamily="2" charset="77"/>
              <a:sym typeface="Arial"/>
            </a:endParaRPr>
          </a:p>
        </p:txBody>
      </p:sp>
      <p:sp>
        <p:nvSpPr>
          <p:cNvPr id="3" name="Google Shape;322;p3">
            <a:extLst>
              <a:ext uri="{FF2B5EF4-FFF2-40B4-BE49-F238E27FC236}">
                <a16:creationId xmlns:a16="http://schemas.microsoft.com/office/drawing/2014/main" id="{9E49BD1C-61C8-AF39-8108-2F6995E65E37}"/>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9FC03051-764B-23B4-B082-FB0E24F6CCEE}"/>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B93E1D3E-4852-BFFD-3B2B-4073C414341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94F4697A-5A57-5453-C49B-9451E53DDF10}"/>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83B90F3A-3D63-85EB-201D-7FF92860CEBC}"/>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A38AE2E2-43F2-0C7D-F1D6-DE76C20221F8}"/>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0803A86E-3E2A-BD09-E492-67589D6C0840}"/>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48B83D56-4585-A80B-FA4A-9DAB13D3E579}"/>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EFFAA55E-52E4-C23E-8F84-EC0F3A14AEEC}"/>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3F61693E-4C48-8F2A-66A8-F8BB728DF564}"/>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0AADC874-5411-BC16-57BE-F3D6CE70B6E0}"/>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77D88287-D89D-A26C-8B3D-D4499A0B1809}"/>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FE0F1E3-286F-824B-3AD3-EDCCC6C0340D}"/>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CB2C1F0D-CD16-551F-7928-766C17EF296E}"/>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973118DB-3D69-BEBF-E9DE-4FA078DF91FC}"/>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0C813236-E3CF-A40F-EFAE-198B6D16B83B}"/>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954CAA91-7D3B-A50B-84D1-45ECE733B21A}"/>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A4DAE729-185B-EEDA-5692-98B7EE81E68C}"/>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10ABD21E-2D63-0010-9914-BA63117F21ED}"/>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4BD781BE-CCC5-284F-C8A7-9BAB5AFC3CB1}"/>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3E8BDC5-E615-E30B-7C5B-93AEAA5B9578}"/>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42F456CB-EA12-AC75-E896-D1182822E9BF}"/>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4616B21E-4E2D-BB4C-24E1-AC397B39AF6B}"/>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CDD88649-1D66-8677-723C-FF02FCEEF327}"/>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7B0DEE7F-470F-A94D-F0DD-8E57231914A9}"/>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ED5EF556-502F-FFCA-49DD-1227066CED6E}"/>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4F7E40FB-04BD-E9DE-AE67-AB470074850A}"/>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3A26FA32-234C-803F-52E1-C0E736A70C2C}"/>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BC536DA3-9EC7-7A2C-DA53-F33A7FB68888}"/>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64518749-340F-7381-F2E5-17DA175A4E17}"/>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F085D61C-A0B2-A9C8-E38A-31FBCD404307}"/>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62EE2C05-1186-9E3F-167E-D8E2F3B62FA9}"/>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4AC8D3B6-0B4A-B1EC-A281-1CCC049FB0B4}"/>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67BADBCE-E340-4208-B2D1-C948C1D05A14}"/>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CC908620-5488-F507-1909-92F7DC663D04}"/>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33C76C79-DBEB-2F50-63DE-BE49693BB85B}"/>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CA2030E6-AE43-6D89-F1B8-0D12BB608102}"/>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1483D8C5-8494-286C-79A3-C199665A5BA1}"/>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AE2BFEDF-A32B-D09C-6047-153F29C728EE}"/>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00C6C2F5-7468-1DBE-A67C-DA6674966712}"/>
              </a:ext>
            </a:extLst>
          </p:cNvPr>
          <p:cNvSpPr/>
          <p:nvPr/>
        </p:nvSpPr>
        <p:spPr>
          <a:xfrm>
            <a:off x="919964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CE70120D-5A87-2090-0795-4E90C78CE4BF}"/>
              </a:ext>
            </a:extLst>
          </p:cNvPr>
          <p:cNvSpPr/>
          <p:nvPr/>
        </p:nvSpPr>
        <p:spPr>
          <a:xfrm>
            <a:off x="91281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5B9C0BBA-4401-DB21-9895-8B76B2EB8803}"/>
              </a:ext>
            </a:extLst>
          </p:cNvPr>
          <p:cNvSpPr/>
          <p:nvPr/>
        </p:nvSpPr>
        <p:spPr>
          <a:xfrm>
            <a:off x="905417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41D04A1A-FF85-62B2-3CD3-88767897D3B7}"/>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CC8B94A6-CAA9-A7D4-8264-77B216F594F1}"/>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6EFB307B-2D6B-0B24-F470-245222D06C5B}"/>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21F4F0C7-7D21-2A63-E2DA-B9B4CD1D2C4E}"/>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914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Company name&#10;&#10;Description automatically generated with medium confidence">
            <a:extLst>
              <a:ext uri="{FF2B5EF4-FFF2-40B4-BE49-F238E27FC236}">
                <a16:creationId xmlns:a16="http://schemas.microsoft.com/office/drawing/2014/main" id="{9B27233F-5EB5-05CC-4266-B057A8E40B2F}"/>
              </a:ext>
            </a:extLst>
          </p:cNvPr>
          <p:cNvPicPr>
            <a:picLocks noChangeAspect="1"/>
          </p:cNvPicPr>
          <p:nvPr/>
        </p:nvPicPr>
        <p:blipFill>
          <a:blip r:embed="rId3"/>
          <a:stretch>
            <a:fillRect/>
          </a:stretch>
        </p:blipFill>
        <p:spPr>
          <a:xfrm>
            <a:off x="479022" y="1110032"/>
            <a:ext cx="11233955" cy="4996981"/>
          </a:xfrm>
          <a:prstGeom prst="rect">
            <a:avLst/>
          </a:prstGeom>
        </p:spPr>
      </p:pic>
      <p:sp>
        <p:nvSpPr>
          <p:cNvPr id="4" name="Google Shape;339;p30">
            <a:extLst>
              <a:ext uri="{FF2B5EF4-FFF2-40B4-BE49-F238E27FC236}">
                <a16:creationId xmlns:a16="http://schemas.microsoft.com/office/drawing/2014/main" id="{F75678CA-4516-030C-5E34-E031C795CEA9}"/>
              </a:ext>
            </a:extLst>
          </p:cNvPr>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Get creative!</a:t>
            </a:r>
            <a:endParaRPr sz="3200" u="none" strike="noStrike" cap="none" dirty="0">
              <a:solidFill>
                <a:srgbClr val="6C6CE0"/>
              </a:solidFill>
              <a:latin typeface="Azo Sans" panose="02000000000000000000" pitchFamily="2" charset="77"/>
              <a:sym typeface="Arial"/>
            </a:endParaRPr>
          </a:p>
        </p:txBody>
      </p:sp>
      <p:sp>
        <p:nvSpPr>
          <p:cNvPr id="2" name="Google Shape;322;p3">
            <a:extLst>
              <a:ext uri="{FF2B5EF4-FFF2-40B4-BE49-F238E27FC236}">
                <a16:creationId xmlns:a16="http://schemas.microsoft.com/office/drawing/2014/main" id="{04C1C13E-E217-2132-07AD-63C57B3A5D53}"/>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CA19D605-F27B-5786-A65E-299B50816C6D}"/>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9132E19D-5F31-8126-49D2-8F7411FE6059}"/>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8BE19935-5DAF-4CE5-997E-D0CAE878D666}"/>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121696AC-60C9-0A5D-01F8-D9D2787447FA}"/>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ADCBCA22-5118-FDD6-47F5-38D1A321AA8F}"/>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2D2367E4-3B91-389A-F734-C583137A2EC9}"/>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EBD4413F-0318-6218-3B97-36925F90EA55}"/>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018E0CA9-9882-A507-637F-B88D76081E74}"/>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A4AB4E9B-21A1-7C26-F691-5916D8B84D69}"/>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FAEB1DCE-19DC-4B8F-3924-41A81774C4EC}"/>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D4EB2C75-8BF6-8DBF-B862-7D7BCE877EE6}"/>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49E0845D-DD20-6012-BDA8-4A6562D14991}"/>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B1D39F0D-5A9E-93ED-3AB3-48B7A5FBBB2C}"/>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2B0BD606-E880-A6D8-108E-98835FA93F73}"/>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1FA180C1-73EE-4052-D8BA-AC13C756C759}"/>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FA5FDB9F-669D-D411-12F8-C3410307DD59}"/>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21298FD7-CA73-B667-CF80-303F58E9ECC7}"/>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EA0C3F15-9D03-5E2E-D69F-AB09A07F07B6}"/>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156D9634-12DE-EA90-DE19-8F11DD3797B3}"/>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0F5B95F3-0E07-CF76-5CF2-F3A237208212}"/>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CDEB80B6-D2B9-74C8-BBAE-D3F21EFC9E1B}"/>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BC36280-CD49-3BE4-1A17-4450EC3221DB}"/>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698F9B6F-27A3-EC8E-CD51-7F7A80AF28E4}"/>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B3D86A9D-0BF2-DD9C-EBB9-8BDEB7ADE3A1}"/>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39ADD60D-A6E5-503B-A9B8-108E80069909}"/>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ED0AFC21-B0FF-9BED-562E-F7F56556E64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09BEABAB-FBB7-253E-B2DF-04D9FD83EE3A}"/>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A45AB4D3-B749-511A-8126-E7BA78CE161F}"/>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64C11886-88A9-AC3D-26C9-84262C4CED13}"/>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3C9163AC-EEA7-9843-4EE6-441AF8F7BDDD}"/>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25CC259A-F039-2639-9361-6B6F491BE6ED}"/>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EBD7CAC5-CF59-C509-2C1A-FF567D23E597}"/>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8DE8B553-48EC-C072-4DED-6E6E5596C494}"/>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E623F023-64CC-7DFC-667C-3496B8D02569}"/>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C6A5FA9C-31BB-4256-AC5B-3721DF971260}"/>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9C427809-9C91-E949-4F30-08F0E7D62B6C}"/>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6C710830-9438-860A-BFA3-86488233838D}"/>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28563FE1-D689-4D83-BD84-4CAFC33AE7D6}"/>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A82E2F5D-C21C-3DD8-86EA-CC8F6902F7BC}"/>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02A1110B-5B4F-A5C6-D835-AA21493FB1C3}"/>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B69BAAB8-E0AB-E478-91C4-C7690245046E}"/>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A1187FAA-6953-BB52-AC90-002994F29583}"/>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670E5684-0424-965A-D404-AEB1A3F468EE}"/>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77D91683-5F51-C47C-358E-9386C0651A6C}"/>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22;p3">
            <a:extLst>
              <a:ext uri="{FF2B5EF4-FFF2-40B4-BE49-F238E27FC236}">
                <a16:creationId xmlns:a16="http://schemas.microsoft.com/office/drawing/2014/main" id="{189F2E4F-72C5-00D8-1260-1C019E0346E4}"/>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28805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Engineering Team Maturity Medals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 name="Content Placeholder 4" descr="A yellow and purple hexagons with wings&#10;&#10;Description automatically generated">
            <a:extLst>
              <a:ext uri="{FF2B5EF4-FFF2-40B4-BE49-F238E27FC236}">
                <a16:creationId xmlns:a16="http://schemas.microsoft.com/office/drawing/2014/main" id="{DE54722B-BB17-72F1-2950-3F7B7AC69E5A}"/>
              </a:ext>
            </a:extLst>
          </p:cNvPr>
          <p:cNvPicPr>
            <a:picLocks noChangeAspect="1"/>
          </p:cNvPicPr>
          <p:nvPr/>
        </p:nvPicPr>
        <p:blipFill>
          <a:blip r:embed="rId3"/>
          <a:stretch>
            <a:fillRect/>
          </a:stretch>
        </p:blipFill>
        <p:spPr>
          <a:xfrm>
            <a:off x="741753" y="1907895"/>
            <a:ext cx="10708493" cy="2302767"/>
          </a:xfrm>
          <a:prstGeom prst="rect">
            <a:avLst/>
          </a:prstGeom>
        </p:spPr>
      </p:pic>
      <p:sp>
        <p:nvSpPr>
          <p:cNvPr id="5" name="TextBox 4">
            <a:extLst>
              <a:ext uri="{FF2B5EF4-FFF2-40B4-BE49-F238E27FC236}">
                <a16:creationId xmlns:a16="http://schemas.microsoft.com/office/drawing/2014/main" id="{681E8BDE-07C6-9967-9952-9249F4026C99}"/>
              </a:ext>
            </a:extLst>
          </p:cNvPr>
          <p:cNvSpPr txBox="1"/>
          <p:nvPr/>
        </p:nvSpPr>
        <p:spPr>
          <a:xfrm>
            <a:off x="3031133" y="4571783"/>
            <a:ext cx="6121259" cy="707886"/>
          </a:xfrm>
          <a:prstGeom prst="rect">
            <a:avLst/>
          </a:prstGeom>
          <a:solidFill>
            <a:schemeClr val="bg1"/>
          </a:solidFill>
        </p:spPr>
        <p:txBody>
          <a:bodyPr wrap="square" rtlCol="0">
            <a:spAutoFit/>
          </a:bodyPr>
          <a:lstStyle/>
          <a:p>
            <a:pPr algn="ctr"/>
            <a:r>
              <a:rPr lang="en-US" sz="2000" dirty="0">
                <a:solidFill>
                  <a:srgbClr val="1B1C67"/>
                </a:solidFill>
                <a:latin typeface="Azo Sans Md" panose="02000000000000000000" pitchFamily="2" charset="77"/>
              </a:rPr>
              <a:t>A single score based on a combo of weighted metrics (VM, champions, design reviews, TM)</a:t>
            </a:r>
          </a:p>
        </p:txBody>
      </p:sp>
      <p:sp>
        <p:nvSpPr>
          <p:cNvPr id="2" name="Google Shape;322;p3">
            <a:extLst>
              <a:ext uri="{FF2B5EF4-FFF2-40B4-BE49-F238E27FC236}">
                <a16:creationId xmlns:a16="http://schemas.microsoft.com/office/drawing/2014/main" id="{60AA4165-CDAA-01E1-C232-C578AEFC564F}"/>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22;p3">
            <a:extLst>
              <a:ext uri="{FF2B5EF4-FFF2-40B4-BE49-F238E27FC236}">
                <a16:creationId xmlns:a16="http://schemas.microsoft.com/office/drawing/2014/main" id="{F08A3F65-BDF6-AECA-71BD-E6191E9F81D2}"/>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96C908EE-EF6C-3737-339E-36858A049C3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ABC63246-CEF4-E772-E15F-BF77E3C46DE7}"/>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CB38BF84-3A04-5884-5ACD-9F7692B52B66}"/>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EA54ED27-CCC5-9A3D-1490-C1764D5097EF}"/>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5B606C95-F740-9F6F-BBDF-262B18BF346B}"/>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07830D89-1F00-522D-93B1-063CAB195C60}"/>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54D3EB4E-6425-92B2-575B-D4EE43A7A9B5}"/>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2DA9D4DF-7636-BA3A-9322-2E34FEE9A7DA}"/>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7C5D7C59-627A-4B6E-7CD9-E125AC40D3AF}"/>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4390120A-CEB7-3D40-6C1E-8CE968BD72D4}"/>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79F6FE71-72DA-F72F-F27B-620CC529A589}"/>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FB703FF5-A2C5-0A39-A194-83685A2B99D4}"/>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679AA1BA-8D79-0FC6-929D-272F28F55DE6}"/>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165C817E-F41F-6474-9EDC-3A258A16E576}"/>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02473F4F-1E3D-8602-AA71-0B8468DA34DA}"/>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5E46FCEB-B687-F77B-5024-EE5F0701CAA6}"/>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51B42FB2-4241-C9CD-2A3B-5C4B88468FB6}"/>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DB8F4609-051C-028B-EB84-E5144266ED57}"/>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AF4E77D3-3097-98BB-2D59-1470C0549251}"/>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8516AD7C-A7AA-D31A-1906-55FC4322C854}"/>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99EA4895-70AB-5EA8-E7AA-C051FE168026}"/>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3C54BCC5-CA7F-4E55-5D86-C1E047563F6A}"/>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86CDB709-5C7A-2910-85D2-B0A81D7458BA}"/>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FD9EBEA2-8A7E-0D45-F6FF-07446101FE29}"/>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7B1C2935-D30E-FDFD-E83E-4A940124A8B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FCEF84C3-3166-DF63-09B2-9C639612B648}"/>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35392F6D-8E03-095F-0CFC-1FC9CFD377E1}"/>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80A6A675-05F5-5481-A70B-2B12F04BB28A}"/>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642458B4-D0CB-7609-1441-30861D4988BA}"/>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E95C08D3-61EE-6BE0-EEB9-FCA4DFE4EA7E}"/>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CC2DB74E-4C0E-CC72-2083-615B5B19C2BA}"/>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58C0F273-23AD-1E5F-FC15-3649E95FD5BA}"/>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2BE0C9F4-5CF2-3199-13AA-08165AA48640}"/>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837C744C-284A-231D-3196-41D3DA17F1F9}"/>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0F5DAB4C-90B8-EC6D-EE0E-19D8D2D1BD10}"/>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0AC9A3CB-2FD5-7B18-2D7A-02A15CC6B514}"/>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9A6517B2-EACD-736B-A792-3B48EFE8B769}"/>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641D84C0-CB1D-21D8-CE30-CCD3BC3BCE05}"/>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681A6218-036A-615F-0431-75792CFABC48}"/>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0AB42E11-DA50-967E-C6AC-6835AFA4FEAF}"/>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4E014525-9A35-5DCE-6A53-83CB5BC70758}"/>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4C43C5FD-1B51-17AD-CFFE-A1814224945F}"/>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95326CEF-2CCC-BB52-3BD0-251273AD1826}"/>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22;p3">
            <a:extLst>
              <a:ext uri="{FF2B5EF4-FFF2-40B4-BE49-F238E27FC236}">
                <a16:creationId xmlns:a16="http://schemas.microsoft.com/office/drawing/2014/main" id="{0E110CF6-F0DA-89D1-1E25-08114385648D}"/>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69478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a:t>
            </a:r>
          </a:p>
        </p:txBody>
      </p:sp>
      <p:sp>
        <p:nvSpPr>
          <p:cNvPr id="3" name="Google Shape;322;p3">
            <a:extLst>
              <a:ext uri="{FF2B5EF4-FFF2-40B4-BE49-F238E27FC236}">
                <a16:creationId xmlns:a16="http://schemas.microsoft.com/office/drawing/2014/main" id="{682F2000-1E92-5EBD-BE44-9DB7B9C19D4B}"/>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3A5623DD-8C5E-1CB8-64B3-8F6FDF3D60A9}"/>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6FBD149A-05FB-FFB8-B700-57D9B97FB3D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13CE2B89-0BEC-959F-CC95-F475BCCEFCCE}"/>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60E31C83-1A48-CAE2-F3C8-E2BF688F4119}"/>
              </a:ext>
            </a:extLst>
          </p:cNvPr>
          <p:cNvSpPr/>
          <p:nvPr/>
        </p:nvSpPr>
        <p:spPr>
          <a:xfrm>
            <a:off x="1179158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669D7A9D-1ED7-71D6-B4B7-263A59DF52BE}"/>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3BC70183-11E1-98C8-3478-394AF4CD68BF}"/>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B39BB581-5FFF-A2A5-0D94-F7D02D6B024C}"/>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C33E4BF3-3041-D951-ABED-888A18506AEA}"/>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93CE57F4-8926-A52F-9B8B-8FDE4BD5B629}"/>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415F23D1-475C-13E5-386F-8CCE43216B6F}"/>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882BC726-C6D2-7869-8DB3-661FF7FEF9F6}"/>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9CA4580F-92D3-C9CE-7BF9-6802E967FAF5}"/>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DE44D63D-10C6-C62F-1134-6259E56A8082}"/>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23DB9507-6671-1794-D54F-8B848061750C}"/>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FCD37C91-3C2C-6D2E-AA12-EA2D75559259}"/>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A63A94C8-671C-FC20-68EC-429B5D30BFED}"/>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8D6A7502-DBCB-55ED-30E5-9D0DE1293E6A}"/>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E6937CEC-359E-12B7-289A-A44B6490AF84}"/>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88C8B7D6-BE45-382A-36E0-55242F8A538C}"/>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1AA34E7B-690B-9A05-2E07-5DB286C378D9}"/>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38D62C4F-DDCB-6F41-C17D-C81FD408286F}"/>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480C8F56-5C92-E4F1-EC5A-CA0B986B608F}"/>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D65FB079-C8E2-EFCB-3D98-FC2F1714B23A}"/>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7AC5BDB1-9FF1-0CD8-69CB-EFCAC38799DB}"/>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8112EB2D-1E9B-1C8B-F95B-BD71CE3A5265}"/>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ACABC53C-B9B0-8029-E353-D85D115C23C9}"/>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BAF69E0F-C636-FF7C-0399-A55ED2682862}"/>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4FC75494-A94C-D2A3-1C10-7987C24EDB8D}"/>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A564A946-3258-CEC1-887B-183B3D55A214}"/>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BDEFAF98-2D10-332F-6D6B-EE887C70FF14}"/>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9607B8E6-E24B-2B3C-C3DB-C758359AADBA}"/>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F012C0D5-D5DC-B6C1-F226-7764D28D8585}"/>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1842392B-1ACF-9DFE-BF31-D43DA398C8AB}"/>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FE49C1E6-97BC-30B1-FC59-BBB2143C90B0}"/>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151C0FC3-2AC1-2DEF-BE23-30D47C851C7B}"/>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A0781D52-8B0B-7AEE-B952-BF78A5598492}"/>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46C7E465-2160-47B1-44BA-DC362B707BF2}"/>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83F39527-DD8E-0E6B-8F77-E1D3986197A5}"/>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C9C3E787-CD57-53A1-0E09-FE4C75895B5C}"/>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0B59509E-CE19-096F-7ECE-44F5A195E02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75FC9861-49A5-1A1A-74A0-981554A10624}"/>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DE63B77D-51A9-10B2-EE17-C49E6145497C}"/>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4C481D33-3886-BA49-1BDC-3ED3610E4A85}"/>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E3470968-D5D5-97A8-2E8A-D320A9208E46}"/>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19B76D8F-E7A0-4EF6-EDE7-E987FEB924D6}"/>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4978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proactive action by PEOPLE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a:t>
            </a:r>
          </a:p>
        </p:txBody>
      </p:sp>
      <p:sp>
        <p:nvSpPr>
          <p:cNvPr id="3" name="Google Shape;322;p3">
            <a:extLst>
              <a:ext uri="{FF2B5EF4-FFF2-40B4-BE49-F238E27FC236}">
                <a16:creationId xmlns:a16="http://schemas.microsoft.com/office/drawing/2014/main" id="{E544EFB4-C52D-37E5-88B6-2791CDEFFADA}"/>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05B85903-0991-A79C-1799-A140F2718491}"/>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4898ADD-513D-0E43-494D-0CDEFE13BFAD}"/>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C3E14BB4-60DB-657F-9A5E-C415E3108529}"/>
              </a:ext>
            </a:extLst>
          </p:cNvPr>
          <p:cNvSpPr/>
          <p:nvPr/>
        </p:nvSpPr>
        <p:spPr>
          <a:xfrm>
            <a:off x="1186561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20AB59BC-D8F0-CCDB-744C-861865E3EF74}"/>
              </a:ext>
            </a:extLst>
          </p:cNvPr>
          <p:cNvSpPr/>
          <p:nvPr/>
        </p:nvSpPr>
        <p:spPr>
          <a:xfrm>
            <a:off x="1179158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BCF19EBC-527F-2265-DAFF-BE4A9B34FE0E}"/>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408C3544-5413-33BA-7F2A-ACDB4A18177D}"/>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C18C48BD-E330-3676-6527-FBBCE84F66FA}"/>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F0229574-ACDD-1CD8-99AC-D3C8A81EC854}"/>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C454ED61-FD82-2826-87F8-1D9651DD1D88}"/>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C74DB824-36CA-6474-2D75-AE0455C5A159}"/>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8342CB6B-CDF8-E1ED-6672-E7F545D53664}"/>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1B0ADCB5-8869-8465-C48F-63FC27512A16}"/>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32573198-7EF0-2907-5FF0-B420B77D2EDF}"/>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406DB7D4-84C1-AE8C-B936-0127509086F6}"/>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77048AAD-6E3F-95F1-4EAB-F1646F5DF26B}"/>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FCE9A7FA-F0A9-5741-C154-E440B749859C}"/>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DD12D034-5C4C-20A4-BA65-906A4BE09623}"/>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1B44E45E-05C4-A946-DF50-454F071756FC}"/>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E76F931C-0CBE-53D0-EE2C-765199B5E24F}"/>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C055FDE9-7492-EBB1-5AF8-4E70F346E4FF}"/>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104EAC77-EF53-4323-EA3C-360D7E105269}"/>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3EC75E16-C15B-D64C-741E-0B76462F0039}"/>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36A5F231-BA4D-9CFD-51DF-E1D1AF15C0B7}"/>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C0760F2D-75AD-6E3B-4EA5-D937506DEFAA}"/>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EAA3CFD5-0CC8-AA0B-F0D9-6516006DF08B}"/>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56690EC7-2869-87BD-94B6-B081E60140B5}"/>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1C75EF3D-4970-1E9E-1958-B12E435B9BE2}"/>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A7C46DF9-52AA-35B0-279A-D616D94D2A44}"/>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1711C0CF-EFF6-E2E6-F52B-8467A285E35D}"/>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9C015925-210C-EE50-71A2-D81849FC4413}"/>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3E180A54-13C9-B08B-6400-999041E29DB1}"/>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CF649545-BA8E-4036-B24D-5516B6058E93}"/>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6D91A924-1862-688F-676B-1CACEBD7FE7D}"/>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BD92CB8E-CEC5-90EF-62F0-E8BD1E867E9C}"/>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41BD6949-7077-CFB8-986B-9BE61E8D1238}"/>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8E620F52-25A9-EB48-03D8-BDFA02A1521E}"/>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4A666C03-8805-12E8-5984-EE29757F3859}"/>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DCBCA180-64D0-262A-8809-52AC39433B2C}"/>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DD146B5E-A67E-A7ED-5F44-7EE9F293AA37}"/>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CE1D01B6-B216-85C0-E42A-BCF4132355E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5CE0CF67-9785-FC8F-65A0-E7FC4FEFF156}"/>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8E57BE5B-3EF8-102F-2D39-A191A31BB95D}"/>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4DF6A8D-CA74-31C8-263E-BF871EE43D71}"/>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0285DDDB-4AEE-25AC-04E1-6753D989B887}"/>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F31A30DC-4220-DE99-DC61-8F339F1C3513}"/>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3559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proactive action by PEOPLE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behavioral science  </a:t>
            </a:r>
            <a:r>
              <a:rPr lang="en-US" sz="3200" dirty="0">
                <a:solidFill>
                  <a:srgbClr val="1B1C67"/>
                </a:solidFill>
                <a:latin typeface="Azo Sans Md" panose="02000000000000000000" pitchFamily="2" charset="77"/>
              </a:rPr>
              <a:t>!</a:t>
            </a:r>
          </a:p>
        </p:txBody>
      </p:sp>
      <p:sp>
        <p:nvSpPr>
          <p:cNvPr id="3" name="Google Shape;322;p3">
            <a:extLst>
              <a:ext uri="{FF2B5EF4-FFF2-40B4-BE49-F238E27FC236}">
                <a16:creationId xmlns:a16="http://schemas.microsoft.com/office/drawing/2014/main" id="{28080514-EB62-1F3B-680C-F9EC37FFA275}"/>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7497C20D-A473-E7B1-6B84-D9444470CA7F}"/>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FF2C7389-9940-D08E-A797-DF0228CBA580}"/>
              </a:ext>
            </a:extLst>
          </p:cNvPr>
          <p:cNvSpPr/>
          <p:nvPr/>
        </p:nvSpPr>
        <p:spPr>
          <a:xfrm>
            <a:off x="119396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47547860-40CB-EB41-FA4B-3C56884B88BE}"/>
              </a:ext>
            </a:extLst>
          </p:cNvPr>
          <p:cNvSpPr/>
          <p:nvPr/>
        </p:nvSpPr>
        <p:spPr>
          <a:xfrm>
            <a:off x="1186561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C4C83C1C-2EAB-5120-0EC5-220C3BD99B71}"/>
              </a:ext>
            </a:extLst>
          </p:cNvPr>
          <p:cNvSpPr/>
          <p:nvPr/>
        </p:nvSpPr>
        <p:spPr>
          <a:xfrm>
            <a:off x="1179158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71122125-1BA3-62EE-B284-3DF94269F731}"/>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AC0611A4-B594-797B-C252-CAFF15A3E3A7}"/>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8B538F48-FA5F-EECB-2A89-2A5148E601C4}"/>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2CEAF04B-46FB-2DD8-1C9E-B17A5B9E032A}"/>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29C7E46F-5952-79CD-5F6C-B1252137ABAE}"/>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89F6B243-95F7-6696-CB95-FF41DFB20C69}"/>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66E582FE-81B6-A419-FF5F-38CE0F56582C}"/>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21E10E35-4817-7C78-9829-46FB938D7774}"/>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F02DB499-CCF5-323F-E5F9-8867FA8D45A1}"/>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F4BEA008-B212-64BD-801D-ED46A4140B2A}"/>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92EF042F-32EC-B617-25BB-15B57F377E2A}"/>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BA28423E-4363-3F01-5903-AB3854C0F22F}"/>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D0085B60-4D0F-7EAF-A4E6-56422F4704CF}"/>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8020FCAE-EE81-EAC8-A312-2488A273D997}"/>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4065CCE5-045E-8AE5-B4EE-690C1960AE8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AB3C0DE1-C321-2680-CDD1-ACE4661920CA}"/>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14F75E5D-549C-63A3-43F0-DE3AE9795187}"/>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66845334-107B-25E9-65C8-F06A672989C0}"/>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83E3D6A3-112D-80A4-B177-57D648A5A16A}"/>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D614425E-EEF8-79DB-EC18-EED030A274A6}"/>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9E36AFA-4FA0-5751-256B-1CD76DB0A562}"/>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E246C75E-E37B-856B-2B22-794B7A3FA002}"/>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61A1D1B5-8378-6C97-90BA-22813D06C30D}"/>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229832D3-0D6F-9977-C5AB-C5DE3F32FC42}"/>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9B66509D-935D-185B-E5B4-521BDA34E82D}"/>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660901D1-9760-79E8-38A4-92EB703B68E8}"/>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7985E0AC-E360-230D-7514-1FECB8CFB30D}"/>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3B4F877D-6EDC-002E-9DAB-7DD5F0FCAACC}"/>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1C714209-E3AE-FFFE-3FB0-DCC29C31CE7B}"/>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5C204D8E-16A2-A727-B4F6-DDF16336A3CE}"/>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3ECEBDF1-0C8B-8373-E7B0-EBDB935079D5}"/>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BC40E8F5-9A2F-D55C-262B-0FC8ECE4DEFE}"/>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BCC555ED-0B4C-461D-DAB1-BBE64A53EBEA}"/>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34907066-3AD7-373C-7865-87BAAA444383}"/>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5B697E7E-EE57-A565-BEB8-36147F1142D8}"/>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D3B1EEC2-2127-23D3-CA42-26F434E938A4}"/>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0E88FF0E-785E-C8A6-057B-3CB85973A03C}"/>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AF957CA-C5B7-222A-BBAB-B39CB77EC022}"/>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107B6F4C-5214-B73A-4C15-41D46922AE41}"/>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57D073D3-EBB2-6F9E-309F-61500C725B17}"/>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EE8B65B0-D7DB-4471-1E8E-3C45B1E659FD}"/>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54395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Bonus 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313144" y="2290083"/>
            <a:ext cx="9565712"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The more fun and excitement you bring to your change initiative, the more you will inspire others to get involved!</a:t>
            </a:r>
          </a:p>
        </p:txBody>
      </p:sp>
      <p:sp>
        <p:nvSpPr>
          <p:cNvPr id="3" name="Google Shape;322;p3">
            <a:extLst>
              <a:ext uri="{FF2B5EF4-FFF2-40B4-BE49-F238E27FC236}">
                <a16:creationId xmlns:a16="http://schemas.microsoft.com/office/drawing/2014/main" id="{85CB78CC-CDAE-7445-17D5-E39D394F77A8}"/>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F45F3952-8809-35FB-BF67-800CD8949354}"/>
              </a:ext>
            </a:extLst>
          </p:cNvPr>
          <p:cNvSpPr/>
          <p:nvPr/>
        </p:nvSpPr>
        <p:spPr>
          <a:xfrm>
            <a:off x="1201329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E84342B2-3A99-0921-0E58-CDF087CAF655}"/>
              </a:ext>
            </a:extLst>
          </p:cNvPr>
          <p:cNvSpPr/>
          <p:nvPr/>
        </p:nvSpPr>
        <p:spPr>
          <a:xfrm>
            <a:off x="119396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3375707C-E841-346A-3996-50C02FFF2AD8}"/>
              </a:ext>
            </a:extLst>
          </p:cNvPr>
          <p:cNvSpPr/>
          <p:nvPr/>
        </p:nvSpPr>
        <p:spPr>
          <a:xfrm>
            <a:off x="1186561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C6FF4618-7B73-DD64-5526-06B2026B9DB6}"/>
              </a:ext>
            </a:extLst>
          </p:cNvPr>
          <p:cNvSpPr/>
          <p:nvPr/>
        </p:nvSpPr>
        <p:spPr>
          <a:xfrm>
            <a:off x="1179158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51D15FAB-2DDD-A2D2-3910-DC3A9BBEC74B}"/>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385D321A-3A51-ECD5-A6A1-24E322585843}"/>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EA828401-3A44-E392-353B-6DA10693A553}"/>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062B5AAE-A32F-441D-359E-333FD397BB57}"/>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077E78CC-AC62-E2C9-B78A-8B81F257699B}"/>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BE81AE5D-548E-B798-90BF-084CB838ED24}"/>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349C31BF-8709-1480-DC7A-537C462BA6BB}"/>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730B5EE2-B93B-E663-D582-3731A59E30FE}"/>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CCB06437-076F-78E0-36B9-F5B7C1537905}"/>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1F762E17-00BE-32E2-AA82-31F7B697EF38}"/>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7E84DB3C-AFAD-BB0A-661E-3C3B618B6DE0}"/>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A543F530-9633-FA37-3ED0-2A2C62D423CF}"/>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C86A9A8F-22B9-8737-5D65-A4ED9F00F177}"/>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EB7B69AF-3AB0-A773-8007-93B42B29C783}"/>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CC93B64E-0083-BDFA-A98C-15A97920D2C6}"/>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B0D65C63-3B15-3CBA-295B-E8E2780A3991}"/>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AE59F24A-1996-5783-EB1A-3706628EF47C}"/>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A540E7E2-8BF5-C110-7032-75E93B1F44D1}"/>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62C9615C-3E2E-0EE8-1558-A43359382208}"/>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F9414A4A-3F3C-88E6-0887-E4B232CD8AE4}"/>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3C1D184D-CCB2-6D45-CFA6-B94061A59FC8}"/>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98A25881-B423-73E0-BDF2-1F49FF2E3204}"/>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EA9E54D2-8F0B-117F-0702-972F9C995E32}"/>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D2D0E716-50BF-36AE-7CAA-EDE13F9DAC56}"/>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6041E3FE-885B-E761-C815-A001AAEDE736}"/>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3CB6AECD-936E-4F98-BE4B-7FE1422FD18F}"/>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9F54B035-B64C-8EAB-D381-9A8AA163DF12}"/>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09770BDB-0BF5-491F-8370-E00B17E53105}"/>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8B215517-DE94-D942-7869-A3DB8D87EEC2}"/>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B03291EF-DF33-1D6C-EE51-A2B3F829BAD2}"/>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6B0D8686-7F77-3F7C-E4DD-723BCA9439AD}"/>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93021A9F-62C2-D297-269C-6EA33A899AB9}"/>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10F54091-190A-BABF-B823-4081D180A7F3}"/>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C2FD61BA-930D-E7CF-5758-D47490FC521C}"/>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98E70D8B-17AE-0330-7327-C1D0279262AC}"/>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E38ECE17-1495-3825-BF8F-FF485B83538A}"/>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18B8A747-131B-F099-D59B-554543D4F429}"/>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D03F2204-6373-3F23-7678-D71091D01CE2}"/>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89D5CD09-5521-5158-8023-63E230855322}"/>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754BB8FF-1912-5AC0-6150-4D2FB92FA718}"/>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FB831FDD-2E25-6A63-6EBF-F72D428A54EA}"/>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7036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Thank you!  Questions?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6282714" y="1611812"/>
            <a:ext cx="5527276"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dirty="0">
                <a:solidFill>
                  <a:srgbClr val="1B1C67"/>
                </a:solidFill>
                <a:latin typeface="Azo Sans Md" panose="02000000000000000000" pitchFamily="2" charset="77"/>
              </a:rPr>
              <a:t>Connect with me on LinkedIn!</a:t>
            </a:r>
          </a:p>
          <a:p>
            <a:pPr marL="0" indent="0" algn="ctr">
              <a:lnSpc>
                <a:spcPct val="115000"/>
              </a:lnSpc>
              <a:spcBef>
                <a:spcPts val="1100"/>
              </a:spcBef>
            </a:pPr>
            <a:r>
              <a:rPr lang="en-US" sz="1800" dirty="0">
                <a:solidFill>
                  <a:srgbClr val="1B1C67"/>
                </a:solidFill>
                <a:latin typeface="Azo Sans Md" panose="02000000000000000000" pitchFamily="2" charset="77"/>
                <a:hlinkClick r:id="rId4">
                  <a:extLst>
                    <a:ext uri="{A12FA001-AC4F-418D-AE19-62706E023703}">
                      <ahyp:hlinkClr xmlns:ahyp="http://schemas.microsoft.com/office/drawing/2018/hyperlinkcolor" val="tx"/>
                    </a:ext>
                  </a:extLst>
                </a:hlinkClick>
              </a:rPr>
              <a:t>https://www.linkedin.com/in/dustinlehr/</a:t>
            </a:r>
            <a:endParaRPr lang="en-US" sz="1800" dirty="0">
              <a:solidFill>
                <a:srgbClr val="1B1C67"/>
              </a:solidFill>
              <a:latin typeface="Azo Sans Md" panose="02000000000000000000" pitchFamily="2" charset="77"/>
            </a:endParaRPr>
          </a:p>
          <a:p>
            <a:pPr marL="0" indent="0" algn="ctr">
              <a:lnSpc>
                <a:spcPct val="115000"/>
              </a:lnSpc>
              <a:spcBef>
                <a:spcPts val="1100"/>
              </a:spcBef>
            </a:pPr>
            <a:r>
              <a:rPr lang="en-US" sz="2000" dirty="0">
                <a:solidFill>
                  <a:srgbClr val="1B1C67"/>
                </a:solidFill>
                <a:latin typeface="Azo Sans" panose="02000000000000000000" pitchFamily="2" charset="77"/>
              </a:rPr>
              <a:t>Or, just scan this (it’s safe!)</a:t>
            </a:r>
          </a:p>
          <a:p>
            <a:pPr algn="ctr">
              <a:lnSpc>
                <a:spcPct val="150000"/>
              </a:lnSpc>
            </a:pPr>
            <a:endParaRPr lang="en-US" sz="3200" dirty="0">
              <a:solidFill>
                <a:srgbClr val="1B1C67"/>
              </a:solidFill>
              <a:latin typeface="Azo Sans Md" panose="02000000000000000000" pitchFamily="2" charset="77"/>
            </a:endParaRPr>
          </a:p>
        </p:txBody>
      </p:sp>
      <p:pic>
        <p:nvPicPr>
          <p:cNvPr id="3" name="Google Shape;146;p23">
            <a:extLst>
              <a:ext uri="{FF2B5EF4-FFF2-40B4-BE49-F238E27FC236}">
                <a16:creationId xmlns:a16="http://schemas.microsoft.com/office/drawing/2014/main" id="{668ED5F4-9F3E-FCDB-8B0D-183AE9B5219E}"/>
              </a:ext>
            </a:extLst>
          </p:cNvPr>
          <p:cNvPicPr preferRelativeResize="0"/>
          <p:nvPr/>
        </p:nvPicPr>
        <p:blipFill>
          <a:blip r:embed="rId5">
            <a:alphaModFix/>
          </a:blip>
          <a:stretch>
            <a:fillRect/>
          </a:stretch>
        </p:blipFill>
        <p:spPr>
          <a:xfrm>
            <a:off x="7644480" y="3190009"/>
            <a:ext cx="2803744" cy="2803744"/>
          </a:xfrm>
          <a:prstGeom prst="rect">
            <a:avLst/>
          </a:prstGeom>
          <a:noFill/>
          <a:ln>
            <a:noFill/>
          </a:ln>
        </p:spPr>
      </p:pic>
      <p:sp>
        <p:nvSpPr>
          <p:cNvPr id="4" name="Title 1">
            <a:extLst>
              <a:ext uri="{FF2B5EF4-FFF2-40B4-BE49-F238E27FC236}">
                <a16:creationId xmlns:a16="http://schemas.microsoft.com/office/drawing/2014/main" id="{9C446586-DAC0-86CE-F5FE-09F01DF74642}"/>
              </a:ext>
            </a:extLst>
          </p:cNvPr>
          <p:cNvSpPr txBox="1">
            <a:spLocks/>
          </p:cNvSpPr>
          <p:nvPr/>
        </p:nvSpPr>
        <p:spPr>
          <a:xfrm>
            <a:off x="1110943" y="1394355"/>
            <a:ext cx="5024796"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dirty="0">
                <a:solidFill>
                  <a:srgbClr val="1B1C67"/>
                </a:solidFill>
                <a:latin typeface="Azo Sans Md" panose="02000000000000000000" pitchFamily="2" charset="77"/>
              </a:rPr>
              <a:t>Dustin Lehr</a:t>
            </a:r>
          </a:p>
        </p:txBody>
      </p:sp>
      <p:pic>
        <p:nvPicPr>
          <p:cNvPr id="6" name="Picture 5" descr="A person wearing glasses and smiling&#10;&#10;Description automatically generated">
            <a:extLst>
              <a:ext uri="{FF2B5EF4-FFF2-40B4-BE49-F238E27FC236}">
                <a16:creationId xmlns:a16="http://schemas.microsoft.com/office/drawing/2014/main" id="{C51D247F-8AEF-9859-60CA-1027A781239F}"/>
              </a:ext>
            </a:extLst>
          </p:cNvPr>
          <p:cNvPicPr>
            <a:picLocks noChangeAspect="1"/>
          </p:cNvPicPr>
          <p:nvPr/>
        </p:nvPicPr>
        <p:blipFill>
          <a:blip r:embed="rId6"/>
          <a:stretch>
            <a:fillRect/>
          </a:stretch>
        </p:blipFill>
        <p:spPr>
          <a:xfrm>
            <a:off x="1718341" y="2335882"/>
            <a:ext cx="3810000" cy="3810000"/>
          </a:xfrm>
          <a:prstGeom prst="rect">
            <a:avLst/>
          </a:prstGeom>
        </p:spPr>
      </p:pic>
      <p:sp>
        <p:nvSpPr>
          <p:cNvPr id="5" name="Google Shape;322;p3">
            <a:extLst>
              <a:ext uri="{FF2B5EF4-FFF2-40B4-BE49-F238E27FC236}">
                <a16:creationId xmlns:a16="http://schemas.microsoft.com/office/drawing/2014/main" id="{9FF39EB3-2FDE-D0E6-6712-06C392F09DBF}"/>
              </a:ext>
            </a:extLst>
          </p:cNvPr>
          <p:cNvSpPr/>
          <p:nvPr/>
        </p:nvSpPr>
        <p:spPr>
          <a:xfrm>
            <a:off x="1208731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0EF95DA8-C9BE-3765-967C-E8EAFFCBA923}"/>
              </a:ext>
            </a:extLst>
          </p:cNvPr>
          <p:cNvSpPr/>
          <p:nvPr/>
        </p:nvSpPr>
        <p:spPr>
          <a:xfrm>
            <a:off x="1201329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9964737C-CF7D-204E-59C6-797EEB087A59}"/>
              </a:ext>
            </a:extLst>
          </p:cNvPr>
          <p:cNvSpPr/>
          <p:nvPr/>
        </p:nvSpPr>
        <p:spPr>
          <a:xfrm>
            <a:off x="119396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D32930A7-3C1B-A712-3970-F8C15DF404FB}"/>
              </a:ext>
            </a:extLst>
          </p:cNvPr>
          <p:cNvSpPr/>
          <p:nvPr/>
        </p:nvSpPr>
        <p:spPr>
          <a:xfrm>
            <a:off x="1186561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3F73FF91-EC74-5190-430F-F6734F632C9A}"/>
              </a:ext>
            </a:extLst>
          </p:cNvPr>
          <p:cNvSpPr/>
          <p:nvPr/>
        </p:nvSpPr>
        <p:spPr>
          <a:xfrm>
            <a:off x="1179158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750601E3-7FBA-3853-A449-A5E8683BC5BE}"/>
              </a:ext>
            </a:extLst>
          </p:cNvPr>
          <p:cNvSpPr/>
          <p:nvPr/>
        </p:nvSpPr>
        <p:spPr>
          <a:xfrm>
            <a:off x="1171756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3EFDB5A8-1359-4E2D-ACC3-C7FB03C10657}"/>
              </a:ext>
            </a:extLst>
          </p:cNvPr>
          <p:cNvSpPr/>
          <p:nvPr/>
        </p:nvSpPr>
        <p:spPr>
          <a:xfrm>
            <a:off x="1164354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4299513A-8C7A-FCCA-D66A-D3EF741A9D9C}"/>
              </a:ext>
            </a:extLst>
          </p:cNvPr>
          <p:cNvSpPr/>
          <p:nvPr/>
        </p:nvSpPr>
        <p:spPr>
          <a:xfrm>
            <a:off x="115699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0BDF7198-8D09-8C0A-9B81-13792D03277F}"/>
              </a:ext>
            </a:extLst>
          </p:cNvPr>
          <p:cNvSpPr/>
          <p:nvPr/>
        </p:nvSpPr>
        <p:spPr>
          <a:xfrm>
            <a:off x="1149586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A3C7083E-9861-4B67-632D-6E3814BA6659}"/>
              </a:ext>
            </a:extLst>
          </p:cNvPr>
          <p:cNvSpPr/>
          <p:nvPr/>
        </p:nvSpPr>
        <p:spPr>
          <a:xfrm>
            <a:off x="1142183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CC4D41D5-0DAB-255F-843A-262CD7EA0193}"/>
              </a:ext>
            </a:extLst>
          </p:cNvPr>
          <p:cNvSpPr/>
          <p:nvPr/>
        </p:nvSpPr>
        <p:spPr>
          <a:xfrm>
            <a:off x="1134675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90130539-B1B6-87FC-F89A-1947A00B5927}"/>
              </a:ext>
            </a:extLst>
          </p:cNvPr>
          <p:cNvSpPr/>
          <p:nvPr/>
        </p:nvSpPr>
        <p:spPr>
          <a:xfrm>
            <a:off x="1127273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5B12013D-E2DD-70E8-2DF5-76F5CA6E4FE0}"/>
              </a:ext>
            </a:extLst>
          </p:cNvPr>
          <p:cNvSpPr/>
          <p:nvPr/>
        </p:nvSpPr>
        <p:spPr>
          <a:xfrm>
            <a:off x="1119909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2C9E9A7C-EC8A-1722-2D50-D8C0FEBFAEB4}"/>
              </a:ext>
            </a:extLst>
          </p:cNvPr>
          <p:cNvSpPr/>
          <p:nvPr/>
        </p:nvSpPr>
        <p:spPr>
          <a:xfrm>
            <a:off x="1112505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0F921DB4-804A-C17A-470B-121236EFE216}"/>
              </a:ext>
            </a:extLst>
          </p:cNvPr>
          <p:cNvSpPr/>
          <p:nvPr/>
        </p:nvSpPr>
        <p:spPr>
          <a:xfrm>
            <a:off x="1105102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0C7F8EA2-E261-C104-DBAE-254025FA6BE0}"/>
              </a:ext>
            </a:extLst>
          </p:cNvPr>
          <p:cNvSpPr/>
          <p:nvPr/>
        </p:nvSpPr>
        <p:spPr>
          <a:xfrm>
            <a:off x="1097700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0FB58946-A25A-C412-3054-C9AE804A4D7C}"/>
              </a:ext>
            </a:extLst>
          </p:cNvPr>
          <p:cNvSpPr/>
          <p:nvPr/>
        </p:nvSpPr>
        <p:spPr>
          <a:xfrm>
            <a:off x="1090298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5713D4F5-D1EE-97E7-9C2F-1C5DFA4FBD98}"/>
              </a:ext>
            </a:extLst>
          </p:cNvPr>
          <p:cNvSpPr/>
          <p:nvPr/>
        </p:nvSpPr>
        <p:spPr>
          <a:xfrm>
            <a:off x="1082933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903CD283-5540-D3A2-74AC-8BB7D5D44196}"/>
              </a:ext>
            </a:extLst>
          </p:cNvPr>
          <p:cNvSpPr/>
          <p:nvPr/>
        </p:nvSpPr>
        <p:spPr>
          <a:xfrm>
            <a:off x="107552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9864ADD7-8B5E-8704-E58D-0AD944826AA4}"/>
              </a:ext>
            </a:extLst>
          </p:cNvPr>
          <p:cNvSpPr/>
          <p:nvPr/>
        </p:nvSpPr>
        <p:spPr>
          <a:xfrm>
            <a:off x="1068127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ACB2FD6E-E6D6-5906-C516-FCA9F556B62E}"/>
              </a:ext>
            </a:extLst>
          </p:cNvPr>
          <p:cNvSpPr/>
          <p:nvPr/>
        </p:nvSpPr>
        <p:spPr>
          <a:xfrm>
            <a:off x="1060568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CE11497D-F1E7-5C7A-D163-8FE0D064C05E}"/>
              </a:ext>
            </a:extLst>
          </p:cNvPr>
          <p:cNvSpPr/>
          <p:nvPr/>
        </p:nvSpPr>
        <p:spPr>
          <a:xfrm>
            <a:off x="1053166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3A491F30-63B8-2E46-5CB1-C0026CAE17E3}"/>
              </a:ext>
            </a:extLst>
          </p:cNvPr>
          <p:cNvSpPr/>
          <p:nvPr/>
        </p:nvSpPr>
        <p:spPr>
          <a:xfrm>
            <a:off x="104580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633B9CC5-552E-C952-E9DF-91C0987D884B}"/>
              </a:ext>
            </a:extLst>
          </p:cNvPr>
          <p:cNvSpPr/>
          <p:nvPr/>
        </p:nvSpPr>
        <p:spPr>
          <a:xfrm>
            <a:off x="1038398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E2E81FB-EEB1-D2F9-8CB6-D68E97FF6638}"/>
              </a:ext>
            </a:extLst>
          </p:cNvPr>
          <p:cNvSpPr/>
          <p:nvPr/>
        </p:nvSpPr>
        <p:spPr>
          <a:xfrm>
            <a:off x="10309957"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85718E0A-249D-0819-B7CD-D1C9714BB5AE}"/>
              </a:ext>
            </a:extLst>
          </p:cNvPr>
          <p:cNvSpPr/>
          <p:nvPr/>
        </p:nvSpPr>
        <p:spPr>
          <a:xfrm>
            <a:off x="1023593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C2928198-633D-C252-0D2A-754811AFF525}"/>
              </a:ext>
            </a:extLst>
          </p:cNvPr>
          <p:cNvSpPr/>
          <p:nvPr/>
        </p:nvSpPr>
        <p:spPr>
          <a:xfrm>
            <a:off x="1016191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AA8CCF91-D95F-727E-1A8C-86F8BC762526}"/>
              </a:ext>
            </a:extLst>
          </p:cNvPr>
          <p:cNvSpPr/>
          <p:nvPr/>
        </p:nvSpPr>
        <p:spPr>
          <a:xfrm>
            <a:off x="100882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3472D76D-C4CD-111C-5C60-7B4A0AAF37B5}"/>
              </a:ext>
            </a:extLst>
          </p:cNvPr>
          <p:cNvSpPr/>
          <p:nvPr/>
        </p:nvSpPr>
        <p:spPr>
          <a:xfrm>
            <a:off x="1001423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B43C00D3-C0DC-AC63-E098-0C236E90E8BC}"/>
              </a:ext>
            </a:extLst>
          </p:cNvPr>
          <p:cNvSpPr/>
          <p:nvPr/>
        </p:nvSpPr>
        <p:spPr>
          <a:xfrm>
            <a:off x="9940204"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C73509E9-7974-BA47-338C-8B6E4686DEBC}"/>
              </a:ext>
            </a:extLst>
          </p:cNvPr>
          <p:cNvSpPr/>
          <p:nvPr/>
        </p:nvSpPr>
        <p:spPr>
          <a:xfrm>
            <a:off x="986512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7BE9E77B-4325-4044-4CEB-791A518C9C03}"/>
              </a:ext>
            </a:extLst>
          </p:cNvPr>
          <p:cNvSpPr/>
          <p:nvPr/>
        </p:nvSpPr>
        <p:spPr>
          <a:xfrm>
            <a:off x="979110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1B7BF458-11D5-BAE9-C46A-A3B22F308453}"/>
              </a:ext>
            </a:extLst>
          </p:cNvPr>
          <p:cNvSpPr/>
          <p:nvPr/>
        </p:nvSpPr>
        <p:spPr>
          <a:xfrm>
            <a:off x="971746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3F43DF28-8D46-5B27-7522-9DEA22848BE4}"/>
              </a:ext>
            </a:extLst>
          </p:cNvPr>
          <p:cNvSpPr/>
          <p:nvPr/>
        </p:nvSpPr>
        <p:spPr>
          <a:xfrm>
            <a:off x="964342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253F5ECB-F7C5-8E9E-55E2-8DF6BDA2AB08}"/>
              </a:ext>
            </a:extLst>
          </p:cNvPr>
          <p:cNvSpPr/>
          <p:nvPr/>
        </p:nvSpPr>
        <p:spPr>
          <a:xfrm>
            <a:off x="956939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2CB12235-EAE8-2441-126F-D2475D40F74B}"/>
              </a:ext>
            </a:extLst>
          </p:cNvPr>
          <p:cNvSpPr/>
          <p:nvPr/>
        </p:nvSpPr>
        <p:spPr>
          <a:xfrm>
            <a:off x="9495370"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DABDFD5D-49D7-C3B6-9CAC-615F388573E9}"/>
              </a:ext>
            </a:extLst>
          </p:cNvPr>
          <p:cNvSpPr/>
          <p:nvPr/>
        </p:nvSpPr>
        <p:spPr>
          <a:xfrm>
            <a:off x="942135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2D40CBBD-377E-5474-B84D-63D62AC860EB}"/>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8372FF02-3D0A-7E42-8A7B-A066D6951F19}"/>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F8A64F0B-C6E2-D54D-C743-33DC4B454246}"/>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6D4B9372-F5F1-5C0E-BA55-0016D32B6689}"/>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5A0E77C-6688-986C-5BBB-4FAD42116FE6}"/>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807F79E5-E641-87A1-B811-2D6FD441231D}"/>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E17BAEF6-2CC5-7E0A-2D83-C920B79CEF78}"/>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42D127BC-CD4C-A2AE-7873-1FCF8718BBB7}"/>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FC9D7209-FF3F-378D-D24E-E9BC99B221FD}"/>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38665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p:nvPr/>
        </p:nvSpPr>
        <p:spPr>
          <a:xfrm>
            <a:off x="0" y="3013501"/>
            <a:ext cx="121920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Arial"/>
                <a:ea typeface="Arial"/>
                <a:cs typeface="Arial"/>
                <a:sym typeface="Arial"/>
              </a:rPr>
              <a:t>APPENDIX</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Putting it all together!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2" name="Picture 1" descr="A logo with a shield and people in capes&#10;&#10;Description automatically generated">
            <a:extLst>
              <a:ext uri="{FF2B5EF4-FFF2-40B4-BE49-F238E27FC236}">
                <a16:creationId xmlns:a16="http://schemas.microsoft.com/office/drawing/2014/main" id="{77C64425-2FC5-2200-4B10-E6BC00DE4F99}"/>
              </a:ext>
            </a:extLst>
          </p:cNvPr>
          <p:cNvPicPr>
            <a:picLocks noChangeAspect="1"/>
          </p:cNvPicPr>
          <p:nvPr/>
        </p:nvPicPr>
        <p:blipFill>
          <a:blip r:embed="rId3"/>
          <a:stretch>
            <a:fillRect/>
          </a:stretch>
        </p:blipFill>
        <p:spPr>
          <a:xfrm>
            <a:off x="3731015" y="1430923"/>
            <a:ext cx="4729970" cy="4422522"/>
          </a:xfrm>
          <a:prstGeom prst="rect">
            <a:avLst/>
          </a:prstGeom>
        </p:spPr>
      </p:pic>
      <p:sp>
        <p:nvSpPr>
          <p:cNvPr id="48" name="Google Shape;322;p3">
            <a:extLst>
              <a:ext uri="{FF2B5EF4-FFF2-40B4-BE49-F238E27FC236}">
                <a16:creationId xmlns:a16="http://schemas.microsoft.com/office/drawing/2014/main" id="{2DCF769A-A337-EC9A-C66E-8CA46917DF4D}"/>
              </a:ext>
            </a:extLst>
          </p:cNvPr>
          <p:cNvSpPr/>
          <p:nvPr/>
        </p:nvSpPr>
        <p:spPr>
          <a:xfrm>
            <a:off x="681643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10;p1">
            <a:extLst>
              <a:ext uri="{FF2B5EF4-FFF2-40B4-BE49-F238E27FC236}">
                <a16:creationId xmlns:a16="http://schemas.microsoft.com/office/drawing/2014/main" id="{85D49AD0-6A04-F178-B9B4-F5AFEED9220C}"/>
              </a:ext>
            </a:extLst>
          </p:cNvPr>
          <p:cNvSpPr/>
          <p:nvPr/>
        </p:nvSpPr>
        <p:spPr>
          <a:xfrm>
            <a:off x="1116579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110;p1">
            <a:extLst>
              <a:ext uri="{FF2B5EF4-FFF2-40B4-BE49-F238E27FC236}">
                <a16:creationId xmlns:a16="http://schemas.microsoft.com/office/drawing/2014/main" id="{3ED9607E-2053-935A-2E99-80A4A50951F1}"/>
              </a:ext>
            </a:extLst>
          </p:cNvPr>
          <p:cNvSpPr/>
          <p:nvPr/>
        </p:nvSpPr>
        <p:spPr>
          <a:xfrm>
            <a:off x="1128980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110;p1">
            <a:extLst>
              <a:ext uri="{FF2B5EF4-FFF2-40B4-BE49-F238E27FC236}">
                <a16:creationId xmlns:a16="http://schemas.microsoft.com/office/drawing/2014/main" id="{F67128F8-B01F-5AEB-BE72-9F3E8FECB736}"/>
              </a:ext>
            </a:extLst>
          </p:cNvPr>
          <p:cNvSpPr/>
          <p:nvPr/>
        </p:nvSpPr>
        <p:spPr>
          <a:xfrm>
            <a:off x="1141381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110;p1">
            <a:extLst>
              <a:ext uri="{FF2B5EF4-FFF2-40B4-BE49-F238E27FC236}">
                <a16:creationId xmlns:a16="http://schemas.microsoft.com/office/drawing/2014/main" id="{6CCAFB8D-3D45-460D-EFB3-B08CDFB5DBB8}"/>
              </a:ext>
            </a:extLst>
          </p:cNvPr>
          <p:cNvSpPr/>
          <p:nvPr/>
        </p:nvSpPr>
        <p:spPr>
          <a:xfrm>
            <a:off x="1153782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10;p1">
            <a:extLst>
              <a:ext uri="{FF2B5EF4-FFF2-40B4-BE49-F238E27FC236}">
                <a16:creationId xmlns:a16="http://schemas.microsoft.com/office/drawing/2014/main" id="{27389F4B-C6AF-9486-6032-A0501185835B}"/>
              </a:ext>
            </a:extLst>
          </p:cNvPr>
          <p:cNvSpPr/>
          <p:nvPr/>
        </p:nvSpPr>
        <p:spPr>
          <a:xfrm>
            <a:off x="1166183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110;p1">
            <a:extLst>
              <a:ext uri="{FF2B5EF4-FFF2-40B4-BE49-F238E27FC236}">
                <a16:creationId xmlns:a16="http://schemas.microsoft.com/office/drawing/2014/main" id="{063F645C-4499-ECBF-EEFE-8FE1CDBCFF9F}"/>
              </a:ext>
            </a:extLst>
          </p:cNvPr>
          <p:cNvSpPr/>
          <p:nvPr/>
        </p:nvSpPr>
        <p:spPr>
          <a:xfrm>
            <a:off x="1178584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110;p1">
            <a:extLst>
              <a:ext uri="{FF2B5EF4-FFF2-40B4-BE49-F238E27FC236}">
                <a16:creationId xmlns:a16="http://schemas.microsoft.com/office/drawing/2014/main" id="{96E5BEC3-FA11-8BB1-68AB-8AFD46EDD115}"/>
              </a:ext>
            </a:extLst>
          </p:cNvPr>
          <p:cNvSpPr/>
          <p:nvPr/>
        </p:nvSpPr>
        <p:spPr>
          <a:xfrm>
            <a:off x="1190985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10;p1">
            <a:extLst>
              <a:ext uri="{FF2B5EF4-FFF2-40B4-BE49-F238E27FC236}">
                <a16:creationId xmlns:a16="http://schemas.microsoft.com/office/drawing/2014/main" id="{0B683036-4394-9139-ACE3-3F712BF3B659}"/>
              </a:ext>
            </a:extLst>
          </p:cNvPr>
          <p:cNvSpPr/>
          <p:nvPr/>
        </p:nvSpPr>
        <p:spPr>
          <a:xfrm>
            <a:off x="1203386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644E3E3-EC99-1A17-1B86-FFFEB8BC2675}"/>
              </a:ext>
            </a:extLst>
          </p:cNvPr>
          <p:cNvSpPr/>
          <p:nvPr/>
        </p:nvSpPr>
        <p:spPr>
          <a:xfrm>
            <a:off x="6941957"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C9BD5567-A618-178A-301B-5FE55A909C7D}"/>
              </a:ext>
            </a:extLst>
          </p:cNvPr>
          <p:cNvSpPr/>
          <p:nvPr/>
        </p:nvSpPr>
        <p:spPr>
          <a:xfrm>
            <a:off x="70722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60947676-6597-A8CB-15F7-73895EA2A85F}"/>
              </a:ext>
            </a:extLst>
          </p:cNvPr>
          <p:cNvSpPr/>
          <p:nvPr/>
        </p:nvSpPr>
        <p:spPr>
          <a:xfrm>
            <a:off x="719178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EB270275-3C43-163B-C1DD-45725B3AB336}"/>
              </a:ext>
            </a:extLst>
          </p:cNvPr>
          <p:cNvSpPr/>
          <p:nvPr/>
        </p:nvSpPr>
        <p:spPr>
          <a:xfrm>
            <a:off x="73207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1A37FD80-9AD5-4A52-2D33-A83FF92E379E}"/>
              </a:ext>
            </a:extLst>
          </p:cNvPr>
          <p:cNvSpPr/>
          <p:nvPr/>
        </p:nvSpPr>
        <p:spPr>
          <a:xfrm>
            <a:off x="74405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735FA98A-8177-8551-946A-3C58B0CF09EC}"/>
              </a:ext>
            </a:extLst>
          </p:cNvPr>
          <p:cNvSpPr/>
          <p:nvPr/>
        </p:nvSpPr>
        <p:spPr>
          <a:xfrm>
            <a:off x="756702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677565DE-B8C6-42A9-B761-E0AC069B192C}"/>
              </a:ext>
            </a:extLst>
          </p:cNvPr>
          <p:cNvSpPr/>
          <p:nvPr/>
        </p:nvSpPr>
        <p:spPr>
          <a:xfrm>
            <a:off x="76910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8D517389-8B0D-3F23-71F3-D5D4C6534A9A}"/>
              </a:ext>
            </a:extLst>
          </p:cNvPr>
          <p:cNvSpPr/>
          <p:nvPr/>
        </p:nvSpPr>
        <p:spPr>
          <a:xfrm>
            <a:off x="781504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7722885-2B24-005E-0D85-A4EF4E7B3B2C}"/>
              </a:ext>
            </a:extLst>
          </p:cNvPr>
          <p:cNvSpPr/>
          <p:nvPr/>
        </p:nvSpPr>
        <p:spPr>
          <a:xfrm>
            <a:off x="79390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A6C8D3E3-E8F9-7FEC-A9D3-3C011D1F5D2F}"/>
              </a:ext>
            </a:extLst>
          </p:cNvPr>
          <p:cNvSpPr/>
          <p:nvPr/>
        </p:nvSpPr>
        <p:spPr>
          <a:xfrm>
            <a:off x="80630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1F784E4B-828D-B62D-2860-033C868D8FCC}"/>
              </a:ext>
            </a:extLst>
          </p:cNvPr>
          <p:cNvSpPr/>
          <p:nvPr/>
        </p:nvSpPr>
        <p:spPr>
          <a:xfrm>
            <a:off x="81870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D6C87D0A-6283-A4F5-62FC-5B658D5ABB5D}"/>
              </a:ext>
            </a:extLst>
          </p:cNvPr>
          <p:cNvSpPr/>
          <p:nvPr/>
        </p:nvSpPr>
        <p:spPr>
          <a:xfrm>
            <a:off x="83110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2663B95E-62F9-6CA7-84E0-C0DC05372AD6}"/>
              </a:ext>
            </a:extLst>
          </p:cNvPr>
          <p:cNvSpPr/>
          <p:nvPr/>
        </p:nvSpPr>
        <p:spPr>
          <a:xfrm>
            <a:off x="84375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A7573C81-FDBE-CCAF-6294-EB6522739D96}"/>
              </a:ext>
            </a:extLst>
          </p:cNvPr>
          <p:cNvSpPr/>
          <p:nvPr/>
        </p:nvSpPr>
        <p:spPr>
          <a:xfrm>
            <a:off x="855910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7A937D04-B368-897C-7A61-4784540133CE}"/>
              </a:ext>
            </a:extLst>
          </p:cNvPr>
          <p:cNvSpPr/>
          <p:nvPr/>
        </p:nvSpPr>
        <p:spPr>
          <a:xfrm>
            <a:off x="86806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64BFE1F0-12F0-ADB9-20BA-009EC1AE0128}"/>
              </a:ext>
            </a:extLst>
          </p:cNvPr>
          <p:cNvSpPr/>
          <p:nvPr/>
        </p:nvSpPr>
        <p:spPr>
          <a:xfrm>
            <a:off x="88021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5F9945E5-44C8-8C5E-EAC7-816D3BDEF162}"/>
              </a:ext>
            </a:extLst>
          </p:cNvPr>
          <p:cNvSpPr/>
          <p:nvPr/>
        </p:nvSpPr>
        <p:spPr>
          <a:xfrm>
            <a:off x="89336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A0103760-7702-F708-2AAF-5E12495860E6}"/>
              </a:ext>
            </a:extLst>
          </p:cNvPr>
          <p:cNvSpPr/>
          <p:nvPr/>
        </p:nvSpPr>
        <p:spPr>
          <a:xfrm>
            <a:off x="905416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5F75F037-2BEE-C6DA-685C-F16E5F34543F}"/>
              </a:ext>
            </a:extLst>
          </p:cNvPr>
          <p:cNvSpPr/>
          <p:nvPr/>
        </p:nvSpPr>
        <p:spPr>
          <a:xfrm>
            <a:off x="9174948"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2186935A-2DC4-8830-361F-8324233A7B0B}"/>
              </a:ext>
            </a:extLst>
          </p:cNvPr>
          <p:cNvSpPr/>
          <p:nvPr/>
        </p:nvSpPr>
        <p:spPr>
          <a:xfrm>
            <a:off x="930100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991C7DCF-9C2C-B97F-41CD-3929ABE4DEBD}"/>
              </a:ext>
            </a:extLst>
          </p:cNvPr>
          <p:cNvSpPr/>
          <p:nvPr/>
        </p:nvSpPr>
        <p:spPr>
          <a:xfrm>
            <a:off x="94296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9B01F886-348C-C5B6-F7BB-043ED7F042B8}"/>
              </a:ext>
            </a:extLst>
          </p:cNvPr>
          <p:cNvSpPr/>
          <p:nvPr/>
        </p:nvSpPr>
        <p:spPr>
          <a:xfrm>
            <a:off x="954902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83AAF813-67D8-EF40-9F69-C554F0290C9F}"/>
              </a:ext>
            </a:extLst>
          </p:cNvPr>
          <p:cNvSpPr/>
          <p:nvPr/>
        </p:nvSpPr>
        <p:spPr>
          <a:xfrm>
            <a:off x="9675353"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58C5CA6D-6975-4C24-DFB8-F1B862E1EA70}"/>
              </a:ext>
            </a:extLst>
          </p:cNvPr>
          <p:cNvSpPr/>
          <p:nvPr/>
        </p:nvSpPr>
        <p:spPr>
          <a:xfrm>
            <a:off x="98016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1F991C5B-119D-B25A-C56F-5EDE35BC711D}"/>
              </a:ext>
            </a:extLst>
          </p:cNvPr>
          <p:cNvSpPr/>
          <p:nvPr/>
        </p:nvSpPr>
        <p:spPr>
          <a:xfrm>
            <a:off x="9928019"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55386C46-79AF-E32B-0105-A4484715DB66}"/>
              </a:ext>
            </a:extLst>
          </p:cNvPr>
          <p:cNvSpPr/>
          <p:nvPr/>
        </p:nvSpPr>
        <p:spPr>
          <a:xfrm>
            <a:off x="1005435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7FB83AFA-4CA1-6467-77A4-1155D50D3839}"/>
              </a:ext>
            </a:extLst>
          </p:cNvPr>
          <p:cNvSpPr/>
          <p:nvPr/>
        </p:nvSpPr>
        <p:spPr>
          <a:xfrm>
            <a:off x="101737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615FE15D-6FE3-CAFB-7969-A02A9BFF21FD}"/>
              </a:ext>
            </a:extLst>
          </p:cNvPr>
          <p:cNvSpPr/>
          <p:nvPr/>
        </p:nvSpPr>
        <p:spPr>
          <a:xfrm>
            <a:off x="1030237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4CBAA6F2-5BF1-2080-C6D9-89D27975EDD4}"/>
              </a:ext>
            </a:extLst>
          </p:cNvPr>
          <p:cNvSpPr/>
          <p:nvPr/>
        </p:nvSpPr>
        <p:spPr>
          <a:xfrm>
            <a:off x="1043102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B2D78E2C-CA09-F56A-8636-A6B47D1F7868}"/>
              </a:ext>
            </a:extLst>
          </p:cNvPr>
          <p:cNvSpPr/>
          <p:nvPr/>
        </p:nvSpPr>
        <p:spPr>
          <a:xfrm>
            <a:off x="10550342"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EEDB7943-A590-DCFE-1E39-F20B0B7D22B2}"/>
              </a:ext>
            </a:extLst>
          </p:cNvPr>
          <p:cNvSpPr/>
          <p:nvPr/>
        </p:nvSpPr>
        <p:spPr>
          <a:xfrm>
            <a:off x="1067253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0BB59D3F-DC98-743E-7AAD-24F6C35D66AD}"/>
              </a:ext>
            </a:extLst>
          </p:cNvPr>
          <p:cNvSpPr/>
          <p:nvPr/>
        </p:nvSpPr>
        <p:spPr>
          <a:xfrm>
            <a:off x="1079557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896D2448-21F1-A445-16A4-902C3BDEAD33}"/>
              </a:ext>
            </a:extLst>
          </p:cNvPr>
          <p:cNvSpPr/>
          <p:nvPr/>
        </p:nvSpPr>
        <p:spPr>
          <a:xfrm>
            <a:off x="1091777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C68F1195-5F99-C3C4-5092-08CEF61CBBB6}"/>
              </a:ext>
            </a:extLst>
          </p:cNvPr>
          <p:cNvSpPr/>
          <p:nvPr/>
        </p:nvSpPr>
        <p:spPr>
          <a:xfrm>
            <a:off x="1104178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76753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8" name="Google Shape;322;p3">
            <a:extLst>
              <a:ext uri="{FF2B5EF4-FFF2-40B4-BE49-F238E27FC236}">
                <a16:creationId xmlns:a16="http://schemas.microsoft.com/office/drawing/2014/main" id="{2DCF769A-A337-EC9A-C66E-8CA46917DF4D}"/>
              </a:ext>
            </a:extLst>
          </p:cNvPr>
          <p:cNvSpPr/>
          <p:nvPr/>
        </p:nvSpPr>
        <p:spPr>
          <a:xfrm>
            <a:off x="681643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10;p1">
            <a:extLst>
              <a:ext uri="{FF2B5EF4-FFF2-40B4-BE49-F238E27FC236}">
                <a16:creationId xmlns:a16="http://schemas.microsoft.com/office/drawing/2014/main" id="{85D49AD0-6A04-F178-B9B4-F5AFEED9220C}"/>
              </a:ext>
            </a:extLst>
          </p:cNvPr>
          <p:cNvSpPr/>
          <p:nvPr/>
        </p:nvSpPr>
        <p:spPr>
          <a:xfrm>
            <a:off x="1116579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110;p1">
            <a:extLst>
              <a:ext uri="{FF2B5EF4-FFF2-40B4-BE49-F238E27FC236}">
                <a16:creationId xmlns:a16="http://schemas.microsoft.com/office/drawing/2014/main" id="{3ED9607E-2053-935A-2E99-80A4A50951F1}"/>
              </a:ext>
            </a:extLst>
          </p:cNvPr>
          <p:cNvSpPr/>
          <p:nvPr/>
        </p:nvSpPr>
        <p:spPr>
          <a:xfrm>
            <a:off x="1128980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110;p1">
            <a:extLst>
              <a:ext uri="{FF2B5EF4-FFF2-40B4-BE49-F238E27FC236}">
                <a16:creationId xmlns:a16="http://schemas.microsoft.com/office/drawing/2014/main" id="{F67128F8-B01F-5AEB-BE72-9F3E8FECB736}"/>
              </a:ext>
            </a:extLst>
          </p:cNvPr>
          <p:cNvSpPr/>
          <p:nvPr/>
        </p:nvSpPr>
        <p:spPr>
          <a:xfrm>
            <a:off x="1141381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110;p1">
            <a:extLst>
              <a:ext uri="{FF2B5EF4-FFF2-40B4-BE49-F238E27FC236}">
                <a16:creationId xmlns:a16="http://schemas.microsoft.com/office/drawing/2014/main" id="{6CCAFB8D-3D45-460D-EFB3-B08CDFB5DBB8}"/>
              </a:ext>
            </a:extLst>
          </p:cNvPr>
          <p:cNvSpPr/>
          <p:nvPr/>
        </p:nvSpPr>
        <p:spPr>
          <a:xfrm>
            <a:off x="1153782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10;p1">
            <a:extLst>
              <a:ext uri="{FF2B5EF4-FFF2-40B4-BE49-F238E27FC236}">
                <a16:creationId xmlns:a16="http://schemas.microsoft.com/office/drawing/2014/main" id="{27389F4B-C6AF-9486-6032-A0501185835B}"/>
              </a:ext>
            </a:extLst>
          </p:cNvPr>
          <p:cNvSpPr/>
          <p:nvPr/>
        </p:nvSpPr>
        <p:spPr>
          <a:xfrm>
            <a:off x="1166183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110;p1">
            <a:extLst>
              <a:ext uri="{FF2B5EF4-FFF2-40B4-BE49-F238E27FC236}">
                <a16:creationId xmlns:a16="http://schemas.microsoft.com/office/drawing/2014/main" id="{063F645C-4499-ECBF-EEFE-8FE1CDBCFF9F}"/>
              </a:ext>
            </a:extLst>
          </p:cNvPr>
          <p:cNvSpPr/>
          <p:nvPr/>
        </p:nvSpPr>
        <p:spPr>
          <a:xfrm>
            <a:off x="1178584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110;p1">
            <a:extLst>
              <a:ext uri="{FF2B5EF4-FFF2-40B4-BE49-F238E27FC236}">
                <a16:creationId xmlns:a16="http://schemas.microsoft.com/office/drawing/2014/main" id="{96E5BEC3-FA11-8BB1-68AB-8AFD46EDD115}"/>
              </a:ext>
            </a:extLst>
          </p:cNvPr>
          <p:cNvSpPr/>
          <p:nvPr/>
        </p:nvSpPr>
        <p:spPr>
          <a:xfrm>
            <a:off x="1190985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10;p1">
            <a:extLst>
              <a:ext uri="{FF2B5EF4-FFF2-40B4-BE49-F238E27FC236}">
                <a16:creationId xmlns:a16="http://schemas.microsoft.com/office/drawing/2014/main" id="{0B683036-4394-9139-ACE3-3F712BF3B659}"/>
              </a:ext>
            </a:extLst>
          </p:cNvPr>
          <p:cNvSpPr/>
          <p:nvPr/>
        </p:nvSpPr>
        <p:spPr>
          <a:xfrm>
            <a:off x="1203386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644E3E3-EC99-1A17-1B86-FFFEB8BC2675}"/>
              </a:ext>
            </a:extLst>
          </p:cNvPr>
          <p:cNvSpPr/>
          <p:nvPr/>
        </p:nvSpPr>
        <p:spPr>
          <a:xfrm>
            <a:off x="6941957"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C9BD5567-A618-178A-301B-5FE55A909C7D}"/>
              </a:ext>
            </a:extLst>
          </p:cNvPr>
          <p:cNvSpPr/>
          <p:nvPr/>
        </p:nvSpPr>
        <p:spPr>
          <a:xfrm>
            <a:off x="70722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60947676-6597-A8CB-15F7-73895EA2A85F}"/>
              </a:ext>
            </a:extLst>
          </p:cNvPr>
          <p:cNvSpPr/>
          <p:nvPr/>
        </p:nvSpPr>
        <p:spPr>
          <a:xfrm>
            <a:off x="719178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EB270275-3C43-163B-C1DD-45725B3AB336}"/>
              </a:ext>
            </a:extLst>
          </p:cNvPr>
          <p:cNvSpPr/>
          <p:nvPr/>
        </p:nvSpPr>
        <p:spPr>
          <a:xfrm>
            <a:off x="73207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1A37FD80-9AD5-4A52-2D33-A83FF92E379E}"/>
              </a:ext>
            </a:extLst>
          </p:cNvPr>
          <p:cNvSpPr/>
          <p:nvPr/>
        </p:nvSpPr>
        <p:spPr>
          <a:xfrm>
            <a:off x="74405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735FA98A-8177-8551-946A-3C58B0CF09EC}"/>
              </a:ext>
            </a:extLst>
          </p:cNvPr>
          <p:cNvSpPr/>
          <p:nvPr/>
        </p:nvSpPr>
        <p:spPr>
          <a:xfrm>
            <a:off x="756702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677565DE-B8C6-42A9-B761-E0AC069B192C}"/>
              </a:ext>
            </a:extLst>
          </p:cNvPr>
          <p:cNvSpPr/>
          <p:nvPr/>
        </p:nvSpPr>
        <p:spPr>
          <a:xfrm>
            <a:off x="76910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8D517389-8B0D-3F23-71F3-D5D4C6534A9A}"/>
              </a:ext>
            </a:extLst>
          </p:cNvPr>
          <p:cNvSpPr/>
          <p:nvPr/>
        </p:nvSpPr>
        <p:spPr>
          <a:xfrm>
            <a:off x="781504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7722885-2B24-005E-0D85-A4EF4E7B3B2C}"/>
              </a:ext>
            </a:extLst>
          </p:cNvPr>
          <p:cNvSpPr/>
          <p:nvPr/>
        </p:nvSpPr>
        <p:spPr>
          <a:xfrm>
            <a:off x="79390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A6C8D3E3-E8F9-7FEC-A9D3-3C011D1F5D2F}"/>
              </a:ext>
            </a:extLst>
          </p:cNvPr>
          <p:cNvSpPr/>
          <p:nvPr/>
        </p:nvSpPr>
        <p:spPr>
          <a:xfrm>
            <a:off x="80630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1F784E4B-828D-B62D-2860-033C868D8FCC}"/>
              </a:ext>
            </a:extLst>
          </p:cNvPr>
          <p:cNvSpPr/>
          <p:nvPr/>
        </p:nvSpPr>
        <p:spPr>
          <a:xfrm>
            <a:off x="81870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D6C87D0A-6283-A4F5-62FC-5B658D5ABB5D}"/>
              </a:ext>
            </a:extLst>
          </p:cNvPr>
          <p:cNvSpPr/>
          <p:nvPr/>
        </p:nvSpPr>
        <p:spPr>
          <a:xfrm>
            <a:off x="83110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2663B95E-62F9-6CA7-84E0-C0DC05372AD6}"/>
              </a:ext>
            </a:extLst>
          </p:cNvPr>
          <p:cNvSpPr/>
          <p:nvPr/>
        </p:nvSpPr>
        <p:spPr>
          <a:xfrm>
            <a:off x="84375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A7573C81-FDBE-CCAF-6294-EB6522739D96}"/>
              </a:ext>
            </a:extLst>
          </p:cNvPr>
          <p:cNvSpPr/>
          <p:nvPr/>
        </p:nvSpPr>
        <p:spPr>
          <a:xfrm>
            <a:off x="855910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7A937D04-B368-897C-7A61-4784540133CE}"/>
              </a:ext>
            </a:extLst>
          </p:cNvPr>
          <p:cNvSpPr/>
          <p:nvPr/>
        </p:nvSpPr>
        <p:spPr>
          <a:xfrm>
            <a:off x="86806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64BFE1F0-12F0-ADB9-20BA-009EC1AE0128}"/>
              </a:ext>
            </a:extLst>
          </p:cNvPr>
          <p:cNvSpPr/>
          <p:nvPr/>
        </p:nvSpPr>
        <p:spPr>
          <a:xfrm>
            <a:off x="88021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5F9945E5-44C8-8C5E-EAC7-816D3BDEF162}"/>
              </a:ext>
            </a:extLst>
          </p:cNvPr>
          <p:cNvSpPr/>
          <p:nvPr/>
        </p:nvSpPr>
        <p:spPr>
          <a:xfrm>
            <a:off x="89336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A0103760-7702-F708-2AAF-5E12495860E6}"/>
              </a:ext>
            </a:extLst>
          </p:cNvPr>
          <p:cNvSpPr/>
          <p:nvPr/>
        </p:nvSpPr>
        <p:spPr>
          <a:xfrm>
            <a:off x="905416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5F75F037-2BEE-C6DA-685C-F16E5F34543F}"/>
              </a:ext>
            </a:extLst>
          </p:cNvPr>
          <p:cNvSpPr/>
          <p:nvPr/>
        </p:nvSpPr>
        <p:spPr>
          <a:xfrm>
            <a:off x="9174948"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2186935A-2DC4-8830-361F-8324233A7B0B}"/>
              </a:ext>
            </a:extLst>
          </p:cNvPr>
          <p:cNvSpPr/>
          <p:nvPr/>
        </p:nvSpPr>
        <p:spPr>
          <a:xfrm>
            <a:off x="930100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991C7DCF-9C2C-B97F-41CD-3929ABE4DEBD}"/>
              </a:ext>
            </a:extLst>
          </p:cNvPr>
          <p:cNvSpPr/>
          <p:nvPr/>
        </p:nvSpPr>
        <p:spPr>
          <a:xfrm>
            <a:off x="94296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9B01F886-348C-C5B6-F7BB-043ED7F042B8}"/>
              </a:ext>
            </a:extLst>
          </p:cNvPr>
          <p:cNvSpPr/>
          <p:nvPr/>
        </p:nvSpPr>
        <p:spPr>
          <a:xfrm>
            <a:off x="954902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83AAF813-67D8-EF40-9F69-C554F0290C9F}"/>
              </a:ext>
            </a:extLst>
          </p:cNvPr>
          <p:cNvSpPr/>
          <p:nvPr/>
        </p:nvSpPr>
        <p:spPr>
          <a:xfrm>
            <a:off x="9675353"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58C5CA6D-6975-4C24-DFB8-F1B862E1EA70}"/>
              </a:ext>
            </a:extLst>
          </p:cNvPr>
          <p:cNvSpPr/>
          <p:nvPr/>
        </p:nvSpPr>
        <p:spPr>
          <a:xfrm>
            <a:off x="98016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1F991C5B-119D-B25A-C56F-5EDE35BC711D}"/>
              </a:ext>
            </a:extLst>
          </p:cNvPr>
          <p:cNvSpPr/>
          <p:nvPr/>
        </p:nvSpPr>
        <p:spPr>
          <a:xfrm>
            <a:off x="9928019"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55386C46-79AF-E32B-0105-A4484715DB66}"/>
              </a:ext>
            </a:extLst>
          </p:cNvPr>
          <p:cNvSpPr/>
          <p:nvPr/>
        </p:nvSpPr>
        <p:spPr>
          <a:xfrm>
            <a:off x="1005435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7FB83AFA-4CA1-6467-77A4-1155D50D3839}"/>
              </a:ext>
            </a:extLst>
          </p:cNvPr>
          <p:cNvSpPr/>
          <p:nvPr/>
        </p:nvSpPr>
        <p:spPr>
          <a:xfrm>
            <a:off x="101737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615FE15D-6FE3-CAFB-7969-A02A9BFF21FD}"/>
              </a:ext>
            </a:extLst>
          </p:cNvPr>
          <p:cNvSpPr/>
          <p:nvPr/>
        </p:nvSpPr>
        <p:spPr>
          <a:xfrm>
            <a:off x="1030237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4CBAA6F2-5BF1-2080-C6D9-89D27975EDD4}"/>
              </a:ext>
            </a:extLst>
          </p:cNvPr>
          <p:cNvSpPr/>
          <p:nvPr/>
        </p:nvSpPr>
        <p:spPr>
          <a:xfrm>
            <a:off x="1043102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B2D78E2C-CA09-F56A-8636-A6B47D1F7868}"/>
              </a:ext>
            </a:extLst>
          </p:cNvPr>
          <p:cNvSpPr/>
          <p:nvPr/>
        </p:nvSpPr>
        <p:spPr>
          <a:xfrm>
            <a:off x="10550342"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EEDB7943-A590-DCFE-1E39-F20B0B7D22B2}"/>
              </a:ext>
            </a:extLst>
          </p:cNvPr>
          <p:cNvSpPr/>
          <p:nvPr/>
        </p:nvSpPr>
        <p:spPr>
          <a:xfrm>
            <a:off x="1067253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0BB59D3F-DC98-743E-7AAD-24F6C35D66AD}"/>
              </a:ext>
            </a:extLst>
          </p:cNvPr>
          <p:cNvSpPr/>
          <p:nvPr/>
        </p:nvSpPr>
        <p:spPr>
          <a:xfrm>
            <a:off x="1079557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896D2448-21F1-A445-16A4-902C3BDEAD33}"/>
              </a:ext>
            </a:extLst>
          </p:cNvPr>
          <p:cNvSpPr/>
          <p:nvPr/>
        </p:nvSpPr>
        <p:spPr>
          <a:xfrm>
            <a:off x="1091777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C68F1195-5F99-C3C4-5092-08CEF61CBBB6}"/>
              </a:ext>
            </a:extLst>
          </p:cNvPr>
          <p:cNvSpPr/>
          <p:nvPr/>
        </p:nvSpPr>
        <p:spPr>
          <a:xfrm>
            <a:off x="1104178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A diagram of a vision&#10;&#10;Description automatically generated">
            <a:extLst>
              <a:ext uri="{FF2B5EF4-FFF2-40B4-BE49-F238E27FC236}">
                <a16:creationId xmlns:a16="http://schemas.microsoft.com/office/drawing/2014/main" id="{55A30192-C74E-4684-9446-4C3882113BE0}"/>
              </a:ext>
            </a:extLst>
          </p:cNvPr>
          <p:cNvPicPr>
            <a:picLocks noChangeAspect="1"/>
          </p:cNvPicPr>
          <p:nvPr/>
        </p:nvPicPr>
        <p:blipFill>
          <a:blip r:embed="rId3"/>
          <a:stretch>
            <a:fillRect/>
          </a:stretch>
        </p:blipFill>
        <p:spPr>
          <a:xfrm>
            <a:off x="3540302" y="1820094"/>
            <a:ext cx="5111396" cy="4481555"/>
          </a:xfrm>
          <a:prstGeom prst="rect">
            <a:avLst/>
          </a:prstGeom>
        </p:spPr>
      </p:pic>
      <p:pic>
        <p:nvPicPr>
          <p:cNvPr id="4" name="Picture 3" descr="A black background with white text&#10;&#10;Description automatically generated with low confidence">
            <a:extLst>
              <a:ext uri="{FF2B5EF4-FFF2-40B4-BE49-F238E27FC236}">
                <a16:creationId xmlns:a16="http://schemas.microsoft.com/office/drawing/2014/main" id="{AE22E480-56C0-81BB-61BB-1CBFB042DCCC}"/>
              </a:ext>
            </a:extLst>
          </p:cNvPr>
          <p:cNvPicPr>
            <a:picLocks noChangeAspect="1"/>
          </p:cNvPicPr>
          <p:nvPr/>
        </p:nvPicPr>
        <p:blipFill>
          <a:blip r:embed="rId4"/>
          <a:stretch>
            <a:fillRect/>
          </a:stretch>
        </p:blipFill>
        <p:spPr>
          <a:xfrm>
            <a:off x="3203874" y="414427"/>
            <a:ext cx="5784252" cy="1239483"/>
          </a:xfrm>
          <a:prstGeom prst="rect">
            <a:avLst/>
          </a:prstGeom>
        </p:spPr>
      </p:pic>
    </p:spTree>
    <p:extLst>
      <p:ext uri="{BB962C8B-B14F-4D97-AF65-F5344CB8AC3E}">
        <p14:creationId xmlns:p14="http://schemas.microsoft.com/office/powerpoint/2010/main" val="162402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CFE1EDC-D584-6D97-45B7-815F5EDD7B17}"/>
              </a:ext>
            </a:extLst>
          </p:cNvPr>
          <p:cNvPicPr>
            <a:picLocks noChangeAspect="1"/>
          </p:cNvPicPr>
          <p:nvPr/>
        </p:nvPicPr>
        <p:blipFill>
          <a:blip r:embed="rId3"/>
          <a:stretch>
            <a:fillRect/>
          </a:stretch>
        </p:blipFill>
        <p:spPr>
          <a:xfrm>
            <a:off x="3977940" y="3996632"/>
            <a:ext cx="4236120" cy="1853302"/>
          </a:xfrm>
          <a:prstGeom prst="rect">
            <a:avLst/>
          </a:prstGeom>
        </p:spPr>
      </p:pic>
      <p:pic>
        <p:nvPicPr>
          <p:cNvPr id="338" name="Google Shape;338;p30"/>
          <p:cNvPicPr preferRelativeResize="0"/>
          <p:nvPr/>
        </p:nvPicPr>
        <p:blipFill rotWithShape="1">
          <a:blip r:embed="rId4">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 To Currently: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 name="Google Shape;339;p30">
            <a:extLst>
              <a:ext uri="{FF2B5EF4-FFF2-40B4-BE49-F238E27FC236}">
                <a16:creationId xmlns:a16="http://schemas.microsoft.com/office/drawing/2014/main" id="{4642F258-2C57-7A74-8F7A-D2FB1C7AC944}"/>
              </a:ext>
            </a:extLst>
          </p:cNvPr>
          <p:cNvSpPr txBox="1"/>
          <p:nvPr/>
        </p:nvSpPr>
        <p:spPr>
          <a:xfrm>
            <a:off x="2817560" y="1210327"/>
            <a:ext cx="655308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Co-founder, Chief Product &amp; Technology Officer</a:t>
            </a:r>
            <a:endParaRPr sz="3200" u="none" strike="noStrike" cap="none" dirty="0">
              <a:solidFill>
                <a:srgbClr val="6C6CE0"/>
              </a:solidFill>
              <a:latin typeface="Azo Sans" panose="02000000000000000000" pitchFamily="2" charset="77"/>
              <a:sym typeface="Arial"/>
            </a:endParaRPr>
          </a:p>
        </p:txBody>
      </p:sp>
      <p:sp>
        <p:nvSpPr>
          <p:cNvPr id="10" name="Google Shape;339;p30">
            <a:extLst>
              <a:ext uri="{FF2B5EF4-FFF2-40B4-BE49-F238E27FC236}">
                <a16:creationId xmlns:a16="http://schemas.microsoft.com/office/drawing/2014/main" id="{DA4CC5F2-85D8-5870-1BC2-024274E4CA17}"/>
              </a:ext>
            </a:extLst>
          </p:cNvPr>
          <p:cNvSpPr txBox="1"/>
          <p:nvPr/>
        </p:nvSpPr>
        <p:spPr>
          <a:xfrm>
            <a:off x="2817560" y="3746875"/>
            <a:ext cx="655308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Co-founder, Co-host</a:t>
            </a:r>
            <a:endParaRPr sz="3200" u="none" strike="noStrike" cap="none" dirty="0">
              <a:solidFill>
                <a:srgbClr val="6C6CE0"/>
              </a:solidFill>
              <a:latin typeface="Azo Sans" panose="02000000000000000000" pitchFamily="2" charset="77"/>
              <a:sym typeface="Arial"/>
            </a:endParaRPr>
          </a:p>
        </p:txBody>
      </p:sp>
      <p:pic>
        <p:nvPicPr>
          <p:cNvPr id="5" name="Picture 4" descr="A blue text on a black background&#10;&#10;Description automatically generated">
            <a:extLst>
              <a:ext uri="{FF2B5EF4-FFF2-40B4-BE49-F238E27FC236}">
                <a16:creationId xmlns:a16="http://schemas.microsoft.com/office/drawing/2014/main" id="{A0B8D0D3-7C9F-3B61-09E8-06FA4FD94EA0}"/>
              </a:ext>
            </a:extLst>
          </p:cNvPr>
          <p:cNvPicPr>
            <a:picLocks noChangeAspect="1"/>
          </p:cNvPicPr>
          <p:nvPr/>
        </p:nvPicPr>
        <p:blipFill>
          <a:blip r:embed="rId5"/>
          <a:stretch>
            <a:fillRect/>
          </a:stretch>
        </p:blipFill>
        <p:spPr>
          <a:xfrm>
            <a:off x="3950203" y="2053184"/>
            <a:ext cx="4287795" cy="1142333"/>
          </a:xfrm>
          <a:prstGeom prst="rect">
            <a:avLst/>
          </a:prstGeom>
        </p:spPr>
      </p:pic>
      <p:sp>
        <p:nvSpPr>
          <p:cNvPr id="13" name="Google Shape;339;p30">
            <a:extLst>
              <a:ext uri="{FF2B5EF4-FFF2-40B4-BE49-F238E27FC236}">
                <a16:creationId xmlns:a16="http://schemas.microsoft.com/office/drawing/2014/main" id="{7009C2F2-DE28-8EB4-CD58-61ADDE66FACB}"/>
              </a:ext>
            </a:extLst>
          </p:cNvPr>
          <p:cNvSpPr txBox="1"/>
          <p:nvPr/>
        </p:nvSpPr>
        <p:spPr>
          <a:xfrm>
            <a:off x="2125354" y="5789271"/>
            <a:ext cx="793749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400" u="none" strike="noStrike" cap="none" dirty="0">
                <a:solidFill>
                  <a:srgbClr val="1B1D67"/>
                </a:solidFill>
                <a:latin typeface="Azo Sans" panose="02000000000000000000" pitchFamily="2" charset="77"/>
                <a:sym typeface="Arial"/>
              </a:rPr>
              <a:t>Let’s Talk Software Security</a:t>
            </a:r>
            <a:br>
              <a:rPr lang="en-US" sz="2400" u="none" strike="noStrike" cap="none" dirty="0">
                <a:solidFill>
                  <a:srgbClr val="1B1D67"/>
                </a:solidFill>
                <a:latin typeface="Azo Sans" panose="02000000000000000000" pitchFamily="2" charset="77"/>
                <a:sym typeface="Arial"/>
              </a:rPr>
            </a:br>
            <a:r>
              <a:rPr lang="en-US" sz="2400" u="none" strike="noStrike" cap="none" dirty="0">
                <a:solidFill>
                  <a:srgbClr val="1B1D67"/>
                </a:solidFill>
                <a:latin typeface="Azo Sans" panose="02000000000000000000" pitchFamily="2" charset="77"/>
                <a:sym typeface="Arial"/>
              </a:rPr>
              <a:t>Global Open Discussion Community</a:t>
            </a:r>
            <a:endParaRPr sz="2400" u="none" strike="noStrike" cap="none" dirty="0">
              <a:solidFill>
                <a:srgbClr val="6C6CE0"/>
              </a:solidFill>
              <a:latin typeface="Azo Sans" panose="02000000000000000000" pitchFamily="2" charset="77"/>
              <a:sym typeface="Arial"/>
            </a:endParaRPr>
          </a:p>
        </p:txBody>
      </p:sp>
      <p:sp>
        <p:nvSpPr>
          <p:cNvPr id="2" name="Google Shape;322;p3">
            <a:extLst>
              <a:ext uri="{FF2B5EF4-FFF2-40B4-BE49-F238E27FC236}">
                <a16:creationId xmlns:a16="http://schemas.microsoft.com/office/drawing/2014/main" id="{B71E29A1-EB17-CB3A-ECFA-47EE79C2FB5D}"/>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22;p3">
            <a:extLst>
              <a:ext uri="{FF2B5EF4-FFF2-40B4-BE49-F238E27FC236}">
                <a16:creationId xmlns:a16="http://schemas.microsoft.com/office/drawing/2014/main" id="{C23CDFF3-3120-1305-0567-997B9C15E046}"/>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C8A79B30-D4C9-78D6-EF3D-7444B1C565AB}"/>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E2BB4E90-209A-5798-5D58-4575799EC8A7}"/>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912C9C1B-3374-590D-62FF-DAFDF0936717}"/>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E5E13523-C32B-4416-33D4-24873C691672}"/>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6FF1AB60-5562-3E47-700E-AEC63DA43543}"/>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B1B0B18C-CAE0-8195-F844-F6054E42C9A4}"/>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B76EA629-2D0A-42C5-7787-8B3A840FC86A}"/>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CF5D9D17-F37D-915A-0424-7D406903C2F3}"/>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FBCB7D9C-5854-93FC-DB0E-25A5AE7BE4CC}"/>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B990A115-C3BF-40A3-9A7A-809756CF998D}"/>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7D05B39A-098C-E0C6-C98B-238B39A4CEFE}"/>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94548337-76D8-1B97-CE56-AEC4631BBDD1}"/>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E1FB25F7-B40C-AD97-7D02-A21D6F791587}"/>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8AD4D15C-529E-E455-214B-1BA4A3955CC7}"/>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5CD95895-4956-6C34-5E1B-A4AD6C38A2EC}"/>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A4315A04-D256-17D3-86FD-A51D721C52DA}"/>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1C87134A-FD4B-65A1-3011-57096A89F171}"/>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981A491D-20BA-B55C-DC06-CD0A1489B5C1}"/>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1FEC23FA-FB26-A57B-3258-213D339C7A03}"/>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06F06E92-F03F-EDED-F6FF-C2F3B325DBC1}"/>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8318678E-3FAD-1DDF-5DCB-AE9F8F19F0B6}"/>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D1272258-02AB-5834-0542-28BB92EF7BC2}"/>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18661B4-4F7F-FEE8-E6AF-7F2FC0F4379F}"/>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B76221CE-1627-852D-F701-BD54E4B449B4}"/>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E70F5CE5-02A3-0929-1262-506A6AB33A54}"/>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6045D3FC-B3A0-207B-ADDC-7F04B23D5585}"/>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BF453680-83F6-2AAB-FF9B-BBF2C432D3D0}"/>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5E2A0FCC-EC10-2242-A12D-87C7F8EBA315}"/>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3DF9F816-A653-0376-28CC-62C14ED0ECC7}"/>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49F02C88-0A10-2611-D31C-63392E705559}"/>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B6CA9071-36A6-5C4E-2F08-62E6EE6B0ACA}"/>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714885ED-8801-237A-22FC-EE82E46EEF74}"/>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B82D2CE7-BF8D-7A54-B81E-71D9EC4D3A4C}"/>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0837A5D6-D72C-3952-AFF8-485BD6A7F5E5}"/>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5E572AE1-935B-8913-9D7A-D79AC0B365C0}"/>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970BF89C-6933-32C6-A4C9-E9D61AEAC9FC}"/>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9C275D58-651D-17D4-46C8-9F02812ABA9F}"/>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C67C905F-20B6-CBFD-CD92-A37A61894C75}"/>
              </a:ext>
            </a:extLst>
          </p:cNvPr>
          <p:cNvSpPr/>
          <p:nvPr/>
        </p:nvSpPr>
        <p:spPr>
          <a:xfrm>
            <a:off x="919964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CB022134-0B46-2549-C5C8-E7D05BE8EA6D}"/>
              </a:ext>
            </a:extLst>
          </p:cNvPr>
          <p:cNvSpPr/>
          <p:nvPr/>
        </p:nvSpPr>
        <p:spPr>
          <a:xfrm>
            <a:off x="91281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9BDFDF5B-F138-6246-E9D5-B4B2196A2B0F}"/>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7F73CBC1-A9D4-6BBB-0170-7286707B38A6}"/>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3F2DACE7-2EFD-0412-20E3-2CC434157695}"/>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53BB9BEC-4D73-2D39-F856-0FEF7EF97CC3}"/>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8A146FE7-9DF8-1286-5983-BD6180939CDA}"/>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9663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err="1">
                <a:solidFill>
                  <a:srgbClr val="1B1D67"/>
                </a:solidFill>
                <a:latin typeface="Azo Sans" panose="02000000000000000000" pitchFamily="2" charset="77"/>
                <a:sym typeface="Arial"/>
              </a:rPr>
              <a:t>Fivetran’s</a:t>
            </a:r>
            <a:r>
              <a:rPr lang="en-US" sz="3200" u="none" strike="noStrike" cap="none" dirty="0">
                <a:solidFill>
                  <a:srgbClr val="1B1D67"/>
                </a:solidFill>
                <a:latin typeface="Azo Sans" panose="02000000000000000000" pitchFamily="2" charset="77"/>
                <a:sym typeface="Arial"/>
              </a:rPr>
              <a:t> Motivational Design</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aphicFrame>
        <p:nvGraphicFramePr>
          <p:cNvPr id="2" name="Table 7">
            <a:extLst>
              <a:ext uri="{FF2B5EF4-FFF2-40B4-BE49-F238E27FC236}">
                <a16:creationId xmlns:a16="http://schemas.microsoft.com/office/drawing/2014/main" id="{921FEB8A-6568-FB86-5FC9-CA583896B194}"/>
              </a:ext>
            </a:extLst>
          </p:cNvPr>
          <p:cNvGraphicFramePr>
            <a:graphicFrameLocks noGrp="1"/>
          </p:cNvGraphicFramePr>
          <p:nvPr>
            <p:extLst>
              <p:ext uri="{D42A27DB-BD31-4B8C-83A1-F6EECF244321}">
                <p14:modId xmlns:p14="http://schemas.microsoft.com/office/powerpoint/2010/main" val="1282899489"/>
              </p:ext>
            </p:extLst>
          </p:nvPr>
        </p:nvGraphicFramePr>
        <p:xfrm>
          <a:off x="825450" y="1375639"/>
          <a:ext cx="10541100" cy="5163087"/>
        </p:xfrm>
        <a:graphic>
          <a:graphicData uri="http://schemas.openxmlformats.org/drawingml/2006/table">
            <a:tbl>
              <a:tblPr firstRow="1" bandRow="1">
                <a:tableStyleId>{2D5ABB26-0587-4C30-8999-92F81FD0307C}</a:tableStyleId>
              </a:tblPr>
              <a:tblGrid>
                <a:gridCol w="5280638">
                  <a:extLst>
                    <a:ext uri="{9D8B030D-6E8A-4147-A177-3AD203B41FA5}">
                      <a16:colId xmlns:a16="http://schemas.microsoft.com/office/drawing/2014/main" val="4029551238"/>
                    </a:ext>
                  </a:extLst>
                </a:gridCol>
                <a:gridCol w="5260462">
                  <a:extLst>
                    <a:ext uri="{9D8B030D-6E8A-4147-A177-3AD203B41FA5}">
                      <a16:colId xmlns:a16="http://schemas.microsoft.com/office/drawing/2014/main" val="2052748054"/>
                    </a:ext>
                  </a:extLst>
                </a:gridCol>
              </a:tblGrid>
              <a:tr h="447387">
                <a:tc>
                  <a:txBody>
                    <a:bodyPr/>
                    <a:lstStyle/>
                    <a:p>
                      <a:pPr algn="l"/>
                      <a:r>
                        <a:rPr lang="en-US" sz="1800" b="1" i="0" dirty="0">
                          <a:latin typeface="Azo Sans" panose="02000000000000000000" pitchFamily="2" charset="77"/>
                        </a:rPr>
                        <a:t>Feature</a:t>
                      </a:r>
                    </a:p>
                  </a:txBody>
                  <a:tcPr marL="137160" marR="137160" marT="68580" marB="6858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1" i="0" dirty="0">
                          <a:latin typeface="Azo Sans" panose="02000000000000000000" pitchFamily="2" charset="77"/>
                        </a:rPr>
                        <a:t>Motivation</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7556811"/>
                  </a:ext>
                </a:extLst>
              </a:tr>
              <a:tr h="785950">
                <a:tc>
                  <a:txBody>
                    <a:bodyPr/>
                    <a:lstStyle/>
                    <a:p>
                      <a:pPr algn="l"/>
                      <a:r>
                        <a:rPr lang="en-US" sz="1800" b="0" i="0" dirty="0">
                          <a:latin typeface="Azo Sans" panose="02000000000000000000" pitchFamily="2" charset="77"/>
                        </a:rPr>
                        <a:t>Earn Points for Actions</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CD2: Accomplishment, CD3: Empowerment</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492092"/>
                  </a:ext>
                </a:extLst>
              </a:tr>
              <a:tr h="785950">
                <a:tc>
                  <a:txBody>
                    <a:bodyPr/>
                    <a:lstStyle/>
                    <a:p>
                      <a:pPr algn="l"/>
                      <a:r>
                        <a:rPr lang="en-US" sz="1800" b="0" i="0" dirty="0">
                          <a:latin typeface="Azo Sans" panose="02000000000000000000" pitchFamily="2" charset="77"/>
                        </a:rPr>
                        <a:t>Points determine Security Belt Level</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CD2: Accomplishment, CD5: Social Influence</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6125425"/>
                  </a:ext>
                </a:extLst>
              </a:tr>
              <a:tr h="785950">
                <a:tc>
                  <a:txBody>
                    <a:bodyPr/>
                    <a:lstStyle/>
                    <a:p>
                      <a:pPr algn="l"/>
                      <a:r>
                        <a:rPr lang="en-US" sz="1800" b="0" i="0" dirty="0">
                          <a:latin typeface="Azo Sans" panose="02000000000000000000" pitchFamily="2" charset="77"/>
                        </a:rPr>
                        <a:t>Level-Ups bring recognition &amp; rewards</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CD2: Accomplishment, CD7: Scarcity</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981641"/>
                  </a:ext>
                </a:extLst>
              </a:tr>
              <a:tr h="785950">
                <a:tc>
                  <a:txBody>
                    <a:bodyPr/>
                    <a:lstStyle/>
                    <a:p>
                      <a:pPr algn="l"/>
                      <a:r>
                        <a:rPr lang="en-US" sz="1800" b="0" i="0" dirty="0">
                          <a:latin typeface="Azo Sans" panose="02000000000000000000" pitchFamily="2" charset="77"/>
                        </a:rPr>
                        <a:t>Points Last 1 Year, Level May Drop</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CD8: Loss</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0544485"/>
                  </a:ext>
                </a:extLst>
              </a:tr>
              <a:tr h="785950">
                <a:tc>
                  <a:txBody>
                    <a:bodyPr/>
                    <a:lstStyle/>
                    <a:p>
                      <a:pPr algn="l"/>
                      <a:r>
                        <a:rPr lang="en-US" sz="1800" b="0" i="0" dirty="0">
                          <a:latin typeface="Azo Sans" panose="02000000000000000000" pitchFamily="2" charset="77"/>
                        </a:rPr>
                        <a:t>Below Highest Level, 2x Points for Actions</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CD2: Accomplishment, CD4: Ownership</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605986"/>
                  </a:ext>
                </a:extLst>
              </a:tr>
              <a:tr h="785950">
                <a:tc>
                  <a:txBody>
                    <a:bodyPr/>
                    <a:lstStyle/>
                    <a:p>
                      <a:pPr algn="l"/>
                      <a:r>
                        <a:rPr lang="en-US" sz="1800" b="0" i="0" dirty="0">
                          <a:latin typeface="Azo Sans" panose="02000000000000000000" pitchFamily="2" charset="77"/>
                        </a:rPr>
                        <a:t>Mentors get Half the Points of their Mentees</a:t>
                      </a:r>
                    </a:p>
                  </a:txBody>
                  <a:tcPr marL="137160" marR="137160" marT="68580" marB="6858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0" i="0" dirty="0">
                          <a:latin typeface="Azo Sans" panose="02000000000000000000" pitchFamily="2" charset="77"/>
                        </a:rPr>
                        <a:t>CD2: Accomplishment, CD5: Social Influence</a:t>
                      </a:r>
                    </a:p>
                  </a:txBody>
                  <a:tcPr marL="137160" marR="137160" marT="68580" marB="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8521034"/>
                  </a:ext>
                </a:extLst>
              </a:tr>
            </a:tbl>
          </a:graphicData>
        </a:graphic>
      </p:graphicFrame>
    </p:spTree>
    <p:extLst>
      <p:ext uri="{BB962C8B-B14F-4D97-AF65-F5344CB8AC3E}">
        <p14:creationId xmlns:p14="http://schemas.microsoft.com/office/powerpoint/2010/main" val="3002366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Success Stories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1535121"/>
            <a:ext cx="12177294" cy="414617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dirty="0">
                <a:solidFill>
                  <a:srgbClr val="1B1C67"/>
                </a:solidFill>
                <a:latin typeface="Azo Sans" panose="02000000000000000000" pitchFamily="2" charset="77"/>
              </a:rPr>
              <a:t>Black Belt Started a Security Focus Group</a:t>
            </a:r>
            <a:br>
              <a:rPr lang="en-US" sz="2800" dirty="0">
                <a:solidFill>
                  <a:srgbClr val="1B1C67"/>
                </a:solidFill>
                <a:latin typeface="Azo Sans" panose="02000000000000000000" pitchFamily="2" charset="77"/>
              </a:rPr>
            </a:br>
            <a:r>
              <a:rPr lang="en-US" sz="2800" dirty="0">
                <a:solidFill>
                  <a:srgbClr val="1B1C67"/>
                </a:solidFill>
                <a:latin typeface="Azo Sans" panose="02000000000000000000" pitchFamily="2" charset="77"/>
              </a:rPr>
              <a:t>Black Belt started a Book Club, Lock-Picking Workshop</a:t>
            </a:r>
            <a:br>
              <a:rPr lang="en-US" sz="2800" dirty="0">
                <a:solidFill>
                  <a:srgbClr val="1B1C67"/>
                </a:solidFill>
                <a:latin typeface="Azo Sans" panose="02000000000000000000" pitchFamily="2" charset="77"/>
              </a:rPr>
            </a:br>
            <a:r>
              <a:rPr lang="en-US" sz="2800" dirty="0">
                <a:solidFill>
                  <a:srgbClr val="1B1C67"/>
                </a:solidFill>
                <a:latin typeface="Azo Sans" panose="02000000000000000000" pitchFamily="2" charset="77"/>
              </a:rPr>
              <a:t>Black Belt started and ran a Newsletter</a:t>
            </a:r>
            <a:br>
              <a:rPr lang="en-US" sz="2800" dirty="0">
                <a:solidFill>
                  <a:srgbClr val="1B1C67"/>
                </a:solidFill>
                <a:latin typeface="Azo Sans" panose="02000000000000000000" pitchFamily="2" charset="77"/>
              </a:rPr>
            </a:br>
            <a:r>
              <a:rPr lang="en-US" sz="2800" dirty="0">
                <a:solidFill>
                  <a:srgbClr val="1B1C67"/>
                </a:solidFill>
                <a:latin typeface="Azo Sans" panose="02000000000000000000" pitchFamily="2" charset="77"/>
              </a:rPr>
              <a:t>Promotions list involvement in the champions program for justification</a:t>
            </a:r>
            <a:br>
              <a:rPr lang="en-US" sz="2800" dirty="0">
                <a:solidFill>
                  <a:srgbClr val="1B1C67"/>
                </a:solidFill>
                <a:latin typeface="Azo Sans" panose="02000000000000000000" pitchFamily="2" charset="77"/>
              </a:rPr>
            </a:br>
            <a:r>
              <a:rPr lang="en-US" sz="2800" dirty="0">
                <a:solidFill>
                  <a:srgbClr val="1B1C67"/>
                </a:solidFill>
                <a:latin typeface="Azo Sans" panose="02000000000000000000" pitchFamily="2" charset="77"/>
              </a:rPr>
              <a:t>Teams thinking of their own ways to utilize the champions</a:t>
            </a:r>
          </a:p>
          <a:p>
            <a:pPr algn="ctr">
              <a:lnSpc>
                <a:spcPct val="150000"/>
              </a:lnSpc>
            </a:pPr>
            <a:endParaRPr lang="en-US" sz="2800" dirty="0">
              <a:solidFill>
                <a:srgbClr val="1B1C67"/>
              </a:solidFill>
              <a:latin typeface="Azo Sans" panose="02000000000000000000" pitchFamily="2" charset="77"/>
            </a:endParaRPr>
          </a:p>
          <a:p>
            <a:pPr algn="ctr">
              <a:lnSpc>
                <a:spcPct val="150000"/>
              </a:lnSpc>
            </a:pPr>
            <a:r>
              <a:rPr lang="en-US" sz="2800" b="1" dirty="0">
                <a:solidFill>
                  <a:srgbClr val="1B1C67"/>
                </a:solidFill>
                <a:latin typeface="Azo Sans" panose="02000000000000000000" pitchFamily="2" charset="77"/>
              </a:rPr>
              <a:t>** Can you imagine forcing this??  This must be inspired. **</a:t>
            </a:r>
          </a:p>
        </p:txBody>
      </p:sp>
      <p:sp>
        <p:nvSpPr>
          <p:cNvPr id="48" name="Google Shape;322;p3">
            <a:extLst>
              <a:ext uri="{FF2B5EF4-FFF2-40B4-BE49-F238E27FC236}">
                <a16:creationId xmlns:a16="http://schemas.microsoft.com/office/drawing/2014/main" id="{2BFA75BD-1276-1B83-8D2A-BAF8EA098243}"/>
              </a:ext>
            </a:extLst>
          </p:cNvPr>
          <p:cNvSpPr/>
          <p:nvPr/>
        </p:nvSpPr>
        <p:spPr>
          <a:xfrm>
            <a:off x="681643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110;p1">
            <a:extLst>
              <a:ext uri="{FF2B5EF4-FFF2-40B4-BE49-F238E27FC236}">
                <a16:creationId xmlns:a16="http://schemas.microsoft.com/office/drawing/2014/main" id="{F5F4AF7B-A563-1A02-FFB9-C69695DA7E38}"/>
              </a:ext>
            </a:extLst>
          </p:cNvPr>
          <p:cNvSpPr/>
          <p:nvPr/>
        </p:nvSpPr>
        <p:spPr>
          <a:xfrm>
            <a:off x="1141381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110;p1">
            <a:extLst>
              <a:ext uri="{FF2B5EF4-FFF2-40B4-BE49-F238E27FC236}">
                <a16:creationId xmlns:a16="http://schemas.microsoft.com/office/drawing/2014/main" id="{08EC6948-5FCF-5CF6-5A1B-064F5750A5CD}"/>
              </a:ext>
            </a:extLst>
          </p:cNvPr>
          <p:cNvSpPr/>
          <p:nvPr/>
        </p:nvSpPr>
        <p:spPr>
          <a:xfrm>
            <a:off x="1153782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110;p1">
            <a:extLst>
              <a:ext uri="{FF2B5EF4-FFF2-40B4-BE49-F238E27FC236}">
                <a16:creationId xmlns:a16="http://schemas.microsoft.com/office/drawing/2014/main" id="{98C255DA-4FB2-211F-2C5C-D994E693EDD6}"/>
              </a:ext>
            </a:extLst>
          </p:cNvPr>
          <p:cNvSpPr/>
          <p:nvPr/>
        </p:nvSpPr>
        <p:spPr>
          <a:xfrm>
            <a:off x="1166183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10;p1">
            <a:extLst>
              <a:ext uri="{FF2B5EF4-FFF2-40B4-BE49-F238E27FC236}">
                <a16:creationId xmlns:a16="http://schemas.microsoft.com/office/drawing/2014/main" id="{DF524E9A-C6BF-BDBA-6ECA-FD00C69C819F}"/>
              </a:ext>
            </a:extLst>
          </p:cNvPr>
          <p:cNvSpPr/>
          <p:nvPr/>
        </p:nvSpPr>
        <p:spPr>
          <a:xfrm>
            <a:off x="1178584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110;p1">
            <a:extLst>
              <a:ext uri="{FF2B5EF4-FFF2-40B4-BE49-F238E27FC236}">
                <a16:creationId xmlns:a16="http://schemas.microsoft.com/office/drawing/2014/main" id="{BAFB0CF6-2829-9DF3-8321-136F8FA50EFE}"/>
              </a:ext>
            </a:extLst>
          </p:cNvPr>
          <p:cNvSpPr/>
          <p:nvPr/>
        </p:nvSpPr>
        <p:spPr>
          <a:xfrm>
            <a:off x="1190985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110;p1">
            <a:extLst>
              <a:ext uri="{FF2B5EF4-FFF2-40B4-BE49-F238E27FC236}">
                <a16:creationId xmlns:a16="http://schemas.microsoft.com/office/drawing/2014/main" id="{D737C1C3-5E2D-C601-D507-078BD40E067A}"/>
              </a:ext>
            </a:extLst>
          </p:cNvPr>
          <p:cNvSpPr/>
          <p:nvPr/>
        </p:nvSpPr>
        <p:spPr>
          <a:xfrm>
            <a:off x="1203386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9710553D-2100-88AF-CA22-2BA19A0CD1CA}"/>
              </a:ext>
            </a:extLst>
          </p:cNvPr>
          <p:cNvSpPr/>
          <p:nvPr/>
        </p:nvSpPr>
        <p:spPr>
          <a:xfrm>
            <a:off x="6941957"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130B1B35-900E-8ADC-9636-115DB98BD3E8}"/>
              </a:ext>
            </a:extLst>
          </p:cNvPr>
          <p:cNvSpPr/>
          <p:nvPr/>
        </p:nvSpPr>
        <p:spPr>
          <a:xfrm>
            <a:off x="70722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16858932-8207-ACFE-690B-EFEF128BA744}"/>
              </a:ext>
            </a:extLst>
          </p:cNvPr>
          <p:cNvSpPr/>
          <p:nvPr/>
        </p:nvSpPr>
        <p:spPr>
          <a:xfrm>
            <a:off x="719178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1F1F5358-9E69-BCF7-02D5-ED8A585ED2DD}"/>
              </a:ext>
            </a:extLst>
          </p:cNvPr>
          <p:cNvSpPr/>
          <p:nvPr/>
        </p:nvSpPr>
        <p:spPr>
          <a:xfrm>
            <a:off x="73207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71820CED-87BD-E42D-F2B8-51331EE60066}"/>
              </a:ext>
            </a:extLst>
          </p:cNvPr>
          <p:cNvSpPr/>
          <p:nvPr/>
        </p:nvSpPr>
        <p:spPr>
          <a:xfrm>
            <a:off x="74405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558AB858-8E20-B1BA-213F-CB2002FD6474}"/>
              </a:ext>
            </a:extLst>
          </p:cNvPr>
          <p:cNvSpPr/>
          <p:nvPr/>
        </p:nvSpPr>
        <p:spPr>
          <a:xfrm>
            <a:off x="756702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0B3A2496-0822-9F7A-13A4-16E0FA54B3CD}"/>
              </a:ext>
            </a:extLst>
          </p:cNvPr>
          <p:cNvSpPr/>
          <p:nvPr/>
        </p:nvSpPr>
        <p:spPr>
          <a:xfrm>
            <a:off x="76910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80B1FF8C-DC16-F9C7-082B-3A0AD70F74C3}"/>
              </a:ext>
            </a:extLst>
          </p:cNvPr>
          <p:cNvSpPr/>
          <p:nvPr/>
        </p:nvSpPr>
        <p:spPr>
          <a:xfrm>
            <a:off x="781504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CA4A30F9-E807-61CE-B3A8-E079D342B1E5}"/>
              </a:ext>
            </a:extLst>
          </p:cNvPr>
          <p:cNvSpPr/>
          <p:nvPr/>
        </p:nvSpPr>
        <p:spPr>
          <a:xfrm>
            <a:off x="79390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5A6C1A94-EC17-63D7-BC66-777AC65AE2AA}"/>
              </a:ext>
            </a:extLst>
          </p:cNvPr>
          <p:cNvSpPr/>
          <p:nvPr/>
        </p:nvSpPr>
        <p:spPr>
          <a:xfrm>
            <a:off x="80630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024C13C8-27BA-CF4D-0A5F-7B9C69B4CF8B}"/>
              </a:ext>
            </a:extLst>
          </p:cNvPr>
          <p:cNvSpPr/>
          <p:nvPr/>
        </p:nvSpPr>
        <p:spPr>
          <a:xfrm>
            <a:off x="81870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2DD2040F-2179-3889-B1B5-12DFC5A530D6}"/>
              </a:ext>
            </a:extLst>
          </p:cNvPr>
          <p:cNvSpPr/>
          <p:nvPr/>
        </p:nvSpPr>
        <p:spPr>
          <a:xfrm>
            <a:off x="83110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905890CB-33CE-59C9-CDAB-081EB1AC1080}"/>
              </a:ext>
            </a:extLst>
          </p:cNvPr>
          <p:cNvSpPr/>
          <p:nvPr/>
        </p:nvSpPr>
        <p:spPr>
          <a:xfrm>
            <a:off x="84375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EF320DDC-0F81-66CC-B11B-3F5C11D464F0}"/>
              </a:ext>
            </a:extLst>
          </p:cNvPr>
          <p:cNvSpPr/>
          <p:nvPr/>
        </p:nvSpPr>
        <p:spPr>
          <a:xfrm>
            <a:off x="855910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043EBC13-67F2-16CA-3AEC-8412D4C6D7D3}"/>
              </a:ext>
            </a:extLst>
          </p:cNvPr>
          <p:cNvSpPr/>
          <p:nvPr/>
        </p:nvSpPr>
        <p:spPr>
          <a:xfrm>
            <a:off x="86806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9CB7546B-A4C8-45E9-E58E-B2B852055959}"/>
              </a:ext>
            </a:extLst>
          </p:cNvPr>
          <p:cNvSpPr/>
          <p:nvPr/>
        </p:nvSpPr>
        <p:spPr>
          <a:xfrm>
            <a:off x="88021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8DEECC85-4D66-4945-99E9-A33E718882BB}"/>
              </a:ext>
            </a:extLst>
          </p:cNvPr>
          <p:cNvSpPr/>
          <p:nvPr/>
        </p:nvSpPr>
        <p:spPr>
          <a:xfrm>
            <a:off x="89336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98F8C81D-21E2-AD50-56FE-BE3749AC3D18}"/>
              </a:ext>
            </a:extLst>
          </p:cNvPr>
          <p:cNvSpPr/>
          <p:nvPr/>
        </p:nvSpPr>
        <p:spPr>
          <a:xfrm>
            <a:off x="905416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F0427277-87F3-AC41-C372-CC9CC72ADED8}"/>
              </a:ext>
            </a:extLst>
          </p:cNvPr>
          <p:cNvSpPr/>
          <p:nvPr/>
        </p:nvSpPr>
        <p:spPr>
          <a:xfrm>
            <a:off x="9174948"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69383857-3E32-5A84-3ABC-E3EC6268A29A}"/>
              </a:ext>
            </a:extLst>
          </p:cNvPr>
          <p:cNvSpPr/>
          <p:nvPr/>
        </p:nvSpPr>
        <p:spPr>
          <a:xfrm>
            <a:off x="930100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CAE1AF29-9B39-80F8-4C92-41216448E880}"/>
              </a:ext>
            </a:extLst>
          </p:cNvPr>
          <p:cNvSpPr/>
          <p:nvPr/>
        </p:nvSpPr>
        <p:spPr>
          <a:xfrm>
            <a:off x="94296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94F930C7-7B57-5062-B432-36BE961DC3B2}"/>
              </a:ext>
            </a:extLst>
          </p:cNvPr>
          <p:cNvSpPr/>
          <p:nvPr/>
        </p:nvSpPr>
        <p:spPr>
          <a:xfrm>
            <a:off x="954902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4072F9D7-2836-D0D5-0F26-E836C3210044}"/>
              </a:ext>
            </a:extLst>
          </p:cNvPr>
          <p:cNvSpPr/>
          <p:nvPr/>
        </p:nvSpPr>
        <p:spPr>
          <a:xfrm>
            <a:off x="9675353"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2B7E7F08-6F16-820E-955E-E5AB8E439A0A}"/>
              </a:ext>
            </a:extLst>
          </p:cNvPr>
          <p:cNvSpPr/>
          <p:nvPr/>
        </p:nvSpPr>
        <p:spPr>
          <a:xfrm>
            <a:off x="98016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1357A26E-ABA3-A311-A0CA-6D685D37F77B}"/>
              </a:ext>
            </a:extLst>
          </p:cNvPr>
          <p:cNvSpPr/>
          <p:nvPr/>
        </p:nvSpPr>
        <p:spPr>
          <a:xfrm>
            <a:off x="9928019"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CEF3954C-79C6-5AC7-EB24-F393187EB315}"/>
              </a:ext>
            </a:extLst>
          </p:cNvPr>
          <p:cNvSpPr/>
          <p:nvPr/>
        </p:nvSpPr>
        <p:spPr>
          <a:xfrm>
            <a:off x="1005435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D6755D51-999B-CEDC-EF74-0B4C760F45A6}"/>
              </a:ext>
            </a:extLst>
          </p:cNvPr>
          <p:cNvSpPr/>
          <p:nvPr/>
        </p:nvSpPr>
        <p:spPr>
          <a:xfrm>
            <a:off x="101737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BB0B2F57-818A-A4AB-67B1-25395862C14A}"/>
              </a:ext>
            </a:extLst>
          </p:cNvPr>
          <p:cNvSpPr/>
          <p:nvPr/>
        </p:nvSpPr>
        <p:spPr>
          <a:xfrm>
            <a:off x="1030237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37E2A6B5-A54F-FD90-9A0B-064A46BBA0DB}"/>
              </a:ext>
            </a:extLst>
          </p:cNvPr>
          <p:cNvSpPr/>
          <p:nvPr/>
        </p:nvSpPr>
        <p:spPr>
          <a:xfrm>
            <a:off x="1043102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6EDA5C5C-3852-60CB-0B83-E8FC43917A8B}"/>
              </a:ext>
            </a:extLst>
          </p:cNvPr>
          <p:cNvSpPr/>
          <p:nvPr/>
        </p:nvSpPr>
        <p:spPr>
          <a:xfrm>
            <a:off x="10550342"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4DAA1234-0616-9C56-B29F-BA453E70E203}"/>
              </a:ext>
            </a:extLst>
          </p:cNvPr>
          <p:cNvSpPr/>
          <p:nvPr/>
        </p:nvSpPr>
        <p:spPr>
          <a:xfrm>
            <a:off x="1067253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F0E6D140-DC40-6046-F79F-C28BD7DDCD01}"/>
              </a:ext>
            </a:extLst>
          </p:cNvPr>
          <p:cNvSpPr/>
          <p:nvPr/>
        </p:nvSpPr>
        <p:spPr>
          <a:xfrm>
            <a:off x="1079557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BE1614C5-A42D-EC9F-EB09-EE6B1066A5C0}"/>
              </a:ext>
            </a:extLst>
          </p:cNvPr>
          <p:cNvSpPr/>
          <p:nvPr/>
        </p:nvSpPr>
        <p:spPr>
          <a:xfrm>
            <a:off x="1091777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34695B81-AFAE-D814-D673-62FD412B6CA4}"/>
              </a:ext>
            </a:extLst>
          </p:cNvPr>
          <p:cNvSpPr/>
          <p:nvPr/>
        </p:nvSpPr>
        <p:spPr>
          <a:xfrm>
            <a:off x="1104178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51F09301-159E-5454-E0F8-5AD7C2C4748F}"/>
              </a:ext>
            </a:extLst>
          </p:cNvPr>
          <p:cNvSpPr/>
          <p:nvPr/>
        </p:nvSpPr>
        <p:spPr>
          <a:xfrm>
            <a:off x="11162547"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7" name="Google Shape;322;p3">
            <a:extLst>
              <a:ext uri="{FF2B5EF4-FFF2-40B4-BE49-F238E27FC236}">
                <a16:creationId xmlns:a16="http://schemas.microsoft.com/office/drawing/2014/main" id="{45E11792-288C-75DF-5FDA-05A69CB89B71}"/>
              </a:ext>
            </a:extLst>
          </p:cNvPr>
          <p:cNvSpPr/>
          <p:nvPr/>
        </p:nvSpPr>
        <p:spPr>
          <a:xfrm>
            <a:off x="1128330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5037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err="1">
                <a:solidFill>
                  <a:srgbClr val="1B1D67"/>
                </a:solidFill>
                <a:latin typeface="Azo Sans" panose="02000000000000000000" pitchFamily="2" charset="77"/>
              </a:rPr>
              <a:t>Fivetran</a:t>
            </a:r>
            <a:r>
              <a:rPr lang="en-US" sz="3200" dirty="0">
                <a:solidFill>
                  <a:srgbClr val="1B1D67"/>
                </a:solidFill>
                <a:latin typeface="Azo Sans" panose="02000000000000000000" pitchFamily="2" charset="77"/>
              </a:rPr>
              <a:t> Stats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246909" y="2688511"/>
            <a:ext cx="4295073" cy="2226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dirty="0">
                <a:solidFill>
                  <a:srgbClr val="1B1C67"/>
                </a:solidFill>
                <a:latin typeface="Azo Sans Md" panose="02000000000000000000" pitchFamily="2" charset="77"/>
              </a:rPr>
              <a:t>Champs 2.4x more likely to report phishing emails</a:t>
            </a:r>
          </a:p>
        </p:txBody>
      </p:sp>
      <p:sp>
        <p:nvSpPr>
          <p:cNvPr id="3" name="Title 1">
            <a:extLst>
              <a:ext uri="{FF2B5EF4-FFF2-40B4-BE49-F238E27FC236}">
                <a16:creationId xmlns:a16="http://schemas.microsoft.com/office/drawing/2014/main" id="{AD5CE88D-62B2-5909-CC49-3DFB484B0CA0}"/>
              </a:ext>
            </a:extLst>
          </p:cNvPr>
          <p:cNvSpPr txBox="1">
            <a:spLocks/>
          </p:cNvSpPr>
          <p:nvPr/>
        </p:nvSpPr>
        <p:spPr>
          <a:xfrm>
            <a:off x="6815749" y="2688510"/>
            <a:ext cx="4299557" cy="2226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dirty="0">
                <a:solidFill>
                  <a:srgbClr val="1B1C67"/>
                </a:solidFill>
                <a:latin typeface="Azo Sans Md" panose="02000000000000000000" pitchFamily="2" charset="77"/>
              </a:rPr>
              <a:t>Champs 11.5x more likely to report security issues</a:t>
            </a:r>
            <a:endParaRPr lang="en-US" sz="4000" dirty="0">
              <a:solidFill>
                <a:srgbClr val="1B1C67"/>
              </a:solidFill>
              <a:latin typeface="Azo Sans Md" panose="02000000000000000000" pitchFamily="2" charset="77"/>
            </a:endParaRPr>
          </a:p>
        </p:txBody>
      </p:sp>
      <p:sp>
        <p:nvSpPr>
          <p:cNvPr id="48" name="Google Shape;322;p3">
            <a:extLst>
              <a:ext uri="{FF2B5EF4-FFF2-40B4-BE49-F238E27FC236}">
                <a16:creationId xmlns:a16="http://schemas.microsoft.com/office/drawing/2014/main" id="{E716E9B1-FAB5-1B04-4E2A-BA67A5A00BD2}"/>
              </a:ext>
            </a:extLst>
          </p:cNvPr>
          <p:cNvSpPr/>
          <p:nvPr/>
        </p:nvSpPr>
        <p:spPr>
          <a:xfrm>
            <a:off x="681643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10;p1">
            <a:extLst>
              <a:ext uri="{FF2B5EF4-FFF2-40B4-BE49-F238E27FC236}">
                <a16:creationId xmlns:a16="http://schemas.microsoft.com/office/drawing/2014/main" id="{C70FD31D-10FC-2CD2-948E-D558178C6A69}"/>
              </a:ext>
            </a:extLst>
          </p:cNvPr>
          <p:cNvSpPr/>
          <p:nvPr/>
        </p:nvSpPr>
        <p:spPr>
          <a:xfrm>
            <a:off x="1153782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110;p1">
            <a:extLst>
              <a:ext uri="{FF2B5EF4-FFF2-40B4-BE49-F238E27FC236}">
                <a16:creationId xmlns:a16="http://schemas.microsoft.com/office/drawing/2014/main" id="{5E7966F3-EAB6-B10A-5C14-631A3D4E627D}"/>
              </a:ext>
            </a:extLst>
          </p:cNvPr>
          <p:cNvSpPr/>
          <p:nvPr/>
        </p:nvSpPr>
        <p:spPr>
          <a:xfrm>
            <a:off x="1166183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110;p1">
            <a:extLst>
              <a:ext uri="{FF2B5EF4-FFF2-40B4-BE49-F238E27FC236}">
                <a16:creationId xmlns:a16="http://schemas.microsoft.com/office/drawing/2014/main" id="{BFFE492A-9195-F92D-CF0D-1A946F1635F8}"/>
              </a:ext>
            </a:extLst>
          </p:cNvPr>
          <p:cNvSpPr/>
          <p:nvPr/>
        </p:nvSpPr>
        <p:spPr>
          <a:xfrm>
            <a:off x="1178584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110;p1">
            <a:extLst>
              <a:ext uri="{FF2B5EF4-FFF2-40B4-BE49-F238E27FC236}">
                <a16:creationId xmlns:a16="http://schemas.microsoft.com/office/drawing/2014/main" id="{C25D2305-87B0-145B-9884-08648533EEF3}"/>
              </a:ext>
            </a:extLst>
          </p:cNvPr>
          <p:cNvSpPr/>
          <p:nvPr/>
        </p:nvSpPr>
        <p:spPr>
          <a:xfrm>
            <a:off x="1190985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10;p1">
            <a:extLst>
              <a:ext uri="{FF2B5EF4-FFF2-40B4-BE49-F238E27FC236}">
                <a16:creationId xmlns:a16="http://schemas.microsoft.com/office/drawing/2014/main" id="{18A60333-A23F-5A64-7EC5-DE23C5E099D0}"/>
              </a:ext>
            </a:extLst>
          </p:cNvPr>
          <p:cNvSpPr/>
          <p:nvPr/>
        </p:nvSpPr>
        <p:spPr>
          <a:xfrm>
            <a:off x="1203386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65175D35-E8AF-DC67-8960-ACFA32B174AF}"/>
              </a:ext>
            </a:extLst>
          </p:cNvPr>
          <p:cNvSpPr/>
          <p:nvPr/>
        </p:nvSpPr>
        <p:spPr>
          <a:xfrm>
            <a:off x="6941957"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9515F749-813D-A5C3-214F-C3A9DC9EE060}"/>
              </a:ext>
            </a:extLst>
          </p:cNvPr>
          <p:cNvSpPr/>
          <p:nvPr/>
        </p:nvSpPr>
        <p:spPr>
          <a:xfrm>
            <a:off x="70722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FD67F379-8602-B4CA-AA62-FFA9A577BE8C}"/>
              </a:ext>
            </a:extLst>
          </p:cNvPr>
          <p:cNvSpPr/>
          <p:nvPr/>
        </p:nvSpPr>
        <p:spPr>
          <a:xfrm>
            <a:off x="719178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16E484B-72F9-2649-6435-679B68A914D0}"/>
              </a:ext>
            </a:extLst>
          </p:cNvPr>
          <p:cNvSpPr/>
          <p:nvPr/>
        </p:nvSpPr>
        <p:spPr>
          <a:xfrm>
            <a:off x="73207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05B75BE8-E80E-1804-191D-017435D79235}"/>
              </a:ext>
            </a:extLst>
          </p:cNvPr>
          <p:cNvSpPr/>
          <p:nvPr/>
        </p:nvSpPr>
        <p:spPr>
          <a:xfrm>
            <a:off x="74405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9FAC38AE-15EC-668E-557B-8A275314146C}"/>
              </a:ext>
            </a:extLst>
          </p:cNvPr>
          <p:cNvSpPr/>
          <p:nvPr/>
        </p:nvSpPr>
        <p:spPr>
          <a:xfrm>
            <a:off x="756702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1C5A9A42-CC59-BAA4-8077-088F3F3CF902}"/>
              </a:ext>
            </a:extLst>
          </p:cNvPr>
          <p:cNvSpPr/>
          <p:nvPr/>
        </p:nvSpPr>
        <p:spPr>
          <a:xfrm>
            <a:off x="76910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AEDE78EA-AA29-B7D0-6A30-4A1262556231}"/>
              </a:ext>
            </a:extLst>
          </p:cNvPr>
          <p:cNvSpPr/>
          <p:nvPr/>
        </p:nvSpPr>
        <p:spPr>
          <a:xfrm>
            <a:off x="781504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65464A5D-8CD6-FF7F-9AD3-CA32DD523C32}"/>
              </a:ext>
            </a:extLst>
          </p:cNvPr>
          <p:cNvSpPr/>
          <p:nvPr/>
        </p:nvSpPr>
        <p:spPr>
          <a:xfrm>
            <a:off x="79390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B974D7FB-D7D6-2AB5-9D1D-5956E7040CA4}"/>
              </a:ext>
            </a:extLst>
          </p:cNvPr>
          <p:cNvSpPr/>
          <p:nvPr/>
        </p:nvSpPr>
        <p:spPr>
          <a:xfrm>
            <a:off x="80630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A0F37C0C-490A-8659-C971-7CC5331442A1}"/>
              </a:ext>
            </a:extLst>
          </p:cNvPr>
          <p:cNvSpPr/>
          <p:nvPr/>
        </p:nvSpPr>
        <p:spPr>
          <a:xfrm>
            <a:off x="81870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DDBC8ABD-A7BF-4C9E-86A1-CB8DF6D68016}"/>
              </a:ext>
            </a:extLst>
          </p:cNvPr>
          <p:cNvSpPr/>
          <p:nvPr/>
        </p:nvSpPr>
        <p:spPr>
          <a:xfrm>
            <a:off x="83110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52A1A57C-CD60-464F-E5FD-36D9BD3855BC}"/>
              </a:ext>
            </a:extLst>
          </p:cNvPr>
          <p:cNvSpPr/>
          <p:nvPr/>
        </p:nvSpPr>
        <p:spPr>
          <a:xfrm>
            <a:off x="84375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FDCE013B-D69F-1D71-913A-3ED94C61D6B7}"/>
              </a:ext>
            </a:extLst>
          </p:cNvPr>
          <p:cNvSpPr/>
          <p:nvPr/>
        </p:nvSpPr>
        <p:spPr>
          <a:xfrm>
            <a:off x="855910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D4F8CD53-2E02-2B86-1554-88D2C939BA71}"/>
              </a:ext>
            </a:extLst>
          </p:cNvPr>
          <p:cNvSpPr/>
          <p:nvPr/>
        </p:nvSpPr>
        <p:spPr>
          <a:xfrm>
            <a:off x="86806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831B8788-62B7-BFAD-C651-F37579ACEE5B}"/>
              </a:ext>
            </a:extLst>
          </p:cNvPr>
          <p:cNvSpPr/>
          <p:nvPr/>
        </p:nvSpPr>
        <p:spPr>
          <a:xfrm>
            <a:off x="88021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C6D97521-BD74-CA16-FE76-797750DC615C}"/>
              </a:ext>
            </a:extLst>
          </p:cNvPr>
          <p:cNvSpPr/>
          <p:nvPr/>
        </p:nvSpPr>
        <p:spPr>
          <a:xfrm>
            <a:off x="89336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4B0D8F54-E12E-6D36-B117-ADE91B103EC8}"/>
              </a:ext>
            </a:extLst>
          </p:cNvPr>
          <p:cNvSpPr/>
          <p:nvPr/>
        </p:nvSpPr>
        <p:spPr>
          <a:xfrm>
            <a:off x="905416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678E442C-8930-D7A5-EBDE-6FF539BD697E}"/>
              </a:ext>
            </a:extLst>
          </p:cNvPr>
          <p:cNvSpPr/>
          <p:nvPr/>
        </p:nvSpPr>
        <p:spPr>
          <a:xfrm>
            <a:off x="9174948"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AB1C7033-1502-699C-BD39-37B44758F5A5}"/>
              </a:ext>
            </a:extLst>
          </p:cNvPr>
          <p:cNvSpPr/>
          <p:nvPr/>
        </p:nvSpPr>
        <p:spPr>
          <a:xfrm>
            <a:off x="930100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298B5CB4-496B-44B1-6C98-5A48571AEDDB}"/>
              </a:ext>
            </a:extLst>
          </p:cNvPr>
          <p:cNvSpPr/>
          <p:nvPr/>
        </p:nvSpPr>
        <p:spPr>
          <a:xfrm>
            <a:off x="94296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51C82673-7430-C939-BBD5-A001D27B81E1}"/>
              </a:ext>
            </a:extLst>
          </p:cNvPr>
          <p:cNvSpPr/>
          <p:nvPr/>
        </p:nvSpPr>
        <p:spPr>
          <a:xfrm>
            <a:off x="954902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310419D8-18EA-3C40-A40D-A7B27AD7F4F2}"/>
              </a:ext>
            </a:extLst>
          </p:cNvPr>
          <p:cNvSpPr/>
          <p:nvPr/>
        </p:nvSpPr>
        <p:spPr>
          <a:xfrm>
            <a:off x="9675353"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F703A850-343B-FDF7-2CFE-5DFA7CE7CB9B}"/>
              </a:ext>
            </a:extLst>
          </p:cNvPr>
          <p:cNvSpPr/>
          <p:nvPr/>
        </p:nvSpPr>
        <p:spPr>
          <a:xfrm>
            <a:off x="98016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67EE24F8-5547-25F7-7F9A-A9C9BE632A1B}"/>
              </a:ext>
            </a:extLst>
          </p:cNvPr>
          <p:cNvSpPr/>
          <p:nvPr/>
        </p:nvSpPr>
        <p:spPr>
          <a:xfrm>
            <a:off x="9928019"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6A1B43F6-5D26-A0F9-C7B4-D592655D622E}"/>
              </a:ext>
            </a:extLst>
          </p:cNvPr>
          <p:cNvSpPr/>
          <p:nvPr/>
        </p:nvSpPr>
        <p:spPr>
          <a:xfrm>
            <a:off x="1005435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9BA877C8-D7FE-D64C-C5D0-3898B1524A81}"/>
              </a:ext>
            </a:extLst>
          </p:cNvPr>
          <p:cNvSpPr/>
          <p:nvPr/>
        </p:nvSpPr>
        <p:spPr>
          <a:xfrm>
            <a:off x="101737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E5809A23-DEB6-4FA2-A1FF-B866364F8875}"/>
              </a:ext>
            </a:extLst>
          </p:cNvPr>
          <p:cNvSpPr/>
          <p:nvPr/>
        </p:nvSpPr>
        <p:spPr>
          <a:xfrm>
            <a:off x="1030237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6CE81867-95C7-E384-3E22-148986F09182}"/>
              </a:ext>
            </a:extLst>
          </p:cNvPr>
          <p:cNvSpPr/>
          <p:nvPr/>
        </p:nvSpPr>
        <p:spPr>
          <a:xfrm>
            <a:off x="1043102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96913F4E-FF2B-12FC-3FA8-D4E4E60E47B4}"/>
              </a:ext>
            </a:extLst>
          </p:cNvPr>
          <p:cNvSpPr/>
          <p:nvPr/>
        </p:nvSpPr>
        <p:spPr>
          <a:xfrm>
            <a:off x="10550342"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3B55FF78-A430-FE71-6AF9-25075576DB18}"/>
              </a:ext>
            </a:extLst>
          </p:cNvPr>
          <p:cNvSpPr/>
          <p:nvPr/>
        </p:nvSpPr>
        <p:spPr>
          <a:xfrm>
            <a:off x="1067253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F9689BD1-FDA6-3B95-D7D0-B930959743C8}"/>
              </a:ext>
            </a:extLst>
          </p:cNvPr>
          <p:cNvSpPr/>
          <p:nvPr/>
        </p:nvSpPr>
        <p:spPr>
          <a:xfrm>
            <a:off x="1079557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11D7A7F8-1F4E-628A-31AD-42E3452518E2}"/>
              </a:ext>
            </a:extLst>
          </p:cNvPr>
          <p:cNvSpPr/>
          <p:nvPr/>
        </p:nvSpPr>
        <p:spPr>
          <a:xfrm>
            <a:off x="1091777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0CD1FD79-E4AE-B72F-B62A-2A707BA22457}"/>
              </a:ext>
            </a:extLst>
          </p:cNvPr>
          <p:cNvSpPr/>
          <p:nvPr/>
        </p:nvSpPr>
        <p:spPr>
          <a:xfrm>
            <a:off x="1104178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E8B51F6D-FF2D-D3A5-2B06-6DDFA44C994E}"/>
              </a:ext>
            </a:extLst>
          </p:cNvPr>
          <p:cNvSpPr/>
          <p:nvPr/>
        </p:nvSpPr>
        <p:spPr>
          <a:xfrm>
            <a:off x="11162547"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81C87A22-0DA7-D15B-D945-3A50239A1851}"/>
              </a:ext>
            </a:extLst>
          </p:cNvPr>
          <p:cNvSpPr/>
          <p:nvPr/>
        </p:nvSpPr>
        <p:spPr>
          <a:xfrm>
            <a:off x="1128330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6" name="Google Shape;322;p3">
            <a:extLst>
              <a:ext uri="{FF2B5EF4-FFF2-40B4-BE49-F238E27FC236}">
                <a16:creationId xmlns:a16="http://schemas.microsoft.com/office/drawing/2014/main" id="{525CC9BF-7C26-A6EF-1E05-12E6EF3BCECF}"/>
              </a:ext>
            </a:extLst>
          </p:cNvPr>
          <p:cNvSpPr/>
          <p:nvPr/>
        </p:nvSpPr>
        <p:spPr>
          <a:xfrm>
            <a:off x="1141381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89363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F5187406-D3FB-099D-8533-DB260A8CC5FE}"/>
            </a:ext>
          </a:extLst>
        </p:cNvPr>
        <p:cNvGrpSpPr/>
        <p:nvPr/>
      </p:nvGrpSpPr>
      <p:grpSpPr>
        <a:xfrm>
          <a:off x="0" y="0"/>
          <a:ext cx="0" cy="0"/>
          <a:chOff x="0" y="0"/>
          <a:chExt cx="0" cy="0"/>
        </a:xfrm>
      </p:grpSpPr>
      <p:sp>
        <p:nvSpPr>
          <p:cNvPr id="339" name="Google Shape;339;p30">
            <a:extLst>
              <a:ext uri="{FF2B5EF4-FFF2-40B4-BE49-F238E27FC236}">
                <a16:creationId xmlns:a16="http://schemas.microsoft.com/office/drawing/2014/main" id="{80614E57-4816-8E5B-1062-D7E7B03FCCF9}"/>
              </a:ext>
            </a:extLst>
          </p:cNvPr>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The business reason for being proactive</a:t>
            </a:r>
            <a:endParaRPr sz="3200" u="none" strike="noStrike" cap="none" dirty="0">
              <a:solidFill>
                <a:srgbClr val="6C6CE0"/>
              </a:solidFill>
              <a:latin typeface="Azo Sans" panose="02000000000000000000" pitchFamily="2" charset="77"/>
              <a:sym typeface="Arial"/>
            </a:endParaRPr>
          </a:p>
        </p:txBody>
      </p:sp>
      <p:grpSp>
        <p:nvGrpSpPr>
          <p:cNvPr id="340" name="Google Shape;340;p30">
            <a:extLst>
              <a:ext uri="{FF2B5EF4-FFF2-40B4-BE49-F238E27FC236}">
                <a16:creationId xmlns:a16="http://schemas.microsoft.com/office/drawing/2014/main" id="{706791FF-E99E-40BA-5A0F-15CECABEAAB1}"/>
              </a:ext>
            </a:extLst>
          </p:cNvPr>
          <p:cNvGrpSpPr/>
          <p:nvPr/>
        </p:nvGrpSpPr>
        <p:grpSpPr>
          <a:xfrm>
            <a:off x="805900" y="1034169"/>
            <a:ext cx="1884532" cy="75863"/>
            <a:chOff x="820994" y="845555"/>
            <a:chExt cx="1884532" cy="75863"/>
          </a:xfrm>
        </p:grpSpPr>
        <p:sp>
          <p:nvSpPr>
            <p:cNvPr id="341" name="Google Shape;341;p30">
              <a:extLst>
                <a:ext uri="{FF2B5EF4-FFF2-40B4-BE49-F238E27FC236}">
                  <a16:creationId xmlns:a16="http://schemas.microsoft.com/office/drawing/2014/main" id="{00DB79F7-B62E-4C7F-4524-27856CF3D713}"/>
                </a:ext>
              </a:extLst>
            </p:cNvPr>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a:extLst>
                <a:ext uri="{FF2B5EF4-FFF2-40B4-BE49-F238E27FC236}">
                  <a16:creationId xmlns:a16="http://schemas.microsoft.com/office/drawing/2014/main" id="{B84D17EF-22F1-B3F7-352A-E85208CE17C7}"/>
                </a:ext>
              </a:extLst>
            </p:cNvPr>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a:extLst>
                <a:ext uri="{FF2B5EF4-FFF2-40B4-BE49-F238E27FC236}">
                  <a16:creationId xmlns:a16="http://schemas.microsoft.com/office/drawing/2014/main" id="{37845529-47B3-ED87-7442-63A7FE60D3AA}"/>
                </a:ext>
              </a:extLst>
            </p:cNvPr>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a:extLst>
                <a:ext uri="{FF2B5EF4-FFF2-40B4-BE49-F238E27FC236}">
                  <a16:creationId xmlns:a16="http://schemas.microsoft.com/office/drawing/2014/main" id="{54CCDFD5-4524-BF8C-C403-BF44AD253C5A}"/>
                </a:ext>
              </a:extLst>
            </p:cNvPr>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graph of different stages of a product&#10;&#10;Description automatically generated">
            <a:extLst>
              <a:ext uri="{FF2B5EF4-FFF2-40B4-BE49-F238E27FC236}">
                <a16:creationId xmlns:a16="http://schemas.microsoft.com/office/drawing/2014/main" id="{2C55ECB5-CB59-486A-565A-A59D3F260EB4}"/>
              </a:ext>
            </a:extLst>
          </p:cNvPr>
          <p:cNvPicPr>
            <a:picLocks noChangeAspect="1"/>
          </p:cNvPicPr>
          <p:nvPr/>
        </p:nvPicPr>
        <p:blipFill>
          <a:blip r:embed="rId3"/>
          <a:stretch>
            <a:fillRect/>
          </a:stretch>
        </p:blipFill>
        <p:spPr>
          <a:xfrm>
            <a:off x="2439108" y="1122348"/>
            <a:ext cx="7313783" cy="5596827"/>
          </a:xfrm>
          <a:prstGeom prst="rect">
            <a:avLst/>
          </a:prstGeom>
        </p:spPr>
      </p:pic>
    </p:spTree>
    <p:extLst>
      <p:ext uri="{BB962C8B-B14F-4D97-AF65-F5344CB8AC3E}">
        <p14:creationId xmlns:p14="http://schemas.microsoft.com/office/powerpoint/2010/main" val="1641042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46" name="Google Shape;346;p30"/>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0"/>
          <p:cNvSpPr/>
          <p:nvPr/>
        </p:nvSpPr>
        <p:spPr>
          <a:xfrm>
            <a:off x="10686954"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8087890-A777-1B49-AE4D-718CE53544FB}"/>
              </a:ext>
            </a:extLst>
          </p:cNvPr>
          <p:cNvSpPr txBox="1">
            <a:spLocks/>
          </p:cNvSpPr>
          <p:nvPr/>
        </p:nvSpPr>
        <p:spPr>
          <a:xfrm>
            <a:off x="639756" y="2085847"/>
            <a:ext cx="10912488" cy="373839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rgbClr val="1B1C67"/>
                </a:solidFill>
                <a:effectLst/>
                <a:latin typeface="Azo Sans" panose="02000000000000000000" pitchFamily="2" charset="77"/>
              </a:rPr>
              <a:t>"I don't think large companies would put too much credence in incentives and motivation as a way to gain adoption. They hire professionals to do a job.”</a:t>
            </a:r>
          </a:p>
          <a:p>
            <a:endParaRPr lang="en-US" sz="3200" dirty="0">
              <a:solidFill>
                <a:srgbClr val="1B1C67"/>
              </a:solidFill>
              <a:effectLst/>
              <a:latin typeface="Azo Sans" panose="02000000000000000000" pitchFamily="2" charset="77"/>
            </a:endParaRPr>
          </a:p>
          <a:p>
            <a:pPr algn="r"/>
            <a:r>
              <a:rPr lang="en-US" sz="3200" dirty="0">
                <a:solidFill>
                  <a:srgbClr val="1B1C67"/>
                </a:solidFill>
                <a:effectLst/>
                <a:latin typeface="Azo Sans" panose="02000000000000000000" pitchFamily="2" charset="77"/>
              </a:rPr>
              <a:t>-- Someone I met recently</a:t>
            </a:r>
          </a:p>
        </p:txBody>
      </p:sp>
    </p:spTree>
    <p:extLst>
      <p:ext uri="{BB962C8B-B14F-4D97-AF65-F5344CB8AC3E}">
        <p14:creationId xmlns:p14="http://schemas.microsoft.com/office/powerpoint/2010/main" val="317637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1B1D67"/>
                </a:solidFill>
                <a:latin typeface="Azo Sans" panose="02000000000000000000" pitchFamily="2" charset="77"/>
              </a:rPr>
              <a:t>Gamification Case Studies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46" name="Google Shape;346;p30"/>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0"/>
          <p:cNvSpPr/>
          <p:nvPr/>
        </p:nvSpPr>
        <p:spPr>
          <a:xfrm>
            <a:off x="10686954"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8087890-A777-1B49-AE4D-718CE53544FB}"/>
              </a:ext>
            </a:extLst>
          </p:cNvPr>
          <p:cNvSpPr txBox="1">
            <a:spLocks/>
          </p:cNvSpPr>
          <p:nvPr/>
        </p:nvSpPr>
        <p:spPr>
          <a:xfrm>
            <a:off x="586303" y="1666003"/>
            <a:ext cx="11019393" cy="412326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400" dirty="0">
                <a:solidFill>
                  <a:srgbClr val="1B1C67"/>
                </a:solidFill>
                <a:effectLst/>
                <a:latin typeface="Azo Sans Md" panose="02000000000000000000" pitchFamily="2" charset="77"/>
              </a:rPr>
              <a:t>List of 90+ Gamification Examples &amp; Cases with ROI Stats:</a:t>
            </a:r>
            <a:br>
              <a:rPr lang="en-US" sz="2400" dirty="0">
                <a:solidFill>
                  <a:srgbClr val="1B1C67"/>
                </a:solidFill>
                <a:effectLst/>
                <a:latin typeface="Azo Sans Md" panose="02000000000000000000" pitchFamily="2" charset="77"/>
              </a:rPr>
            </a:br>
            <a:r>
              <a:rPr lang="en-US" sz="2400" dirty="0">
                <a:solidFill>
                  <a:srgbClr val="1B1C67"/>
                </a:solidFill>
                <a:effectLst/>
                <a:latin typeface="Azo Sans Md" panose="02000000000000000000" pitchFamily="2" charset="77"/>
                <a:hlinkClick r:id="rId4"/>
              </a:rPr>
              <a:t>https://</a:t>
            </a:r>
            <a:r>
              <a:rPr lang="en-US" sz="2400" dirty="0" err="1">
                <a:solidFill>
                  <a:srgbClr val="1B1C67"/>
                </a:solidFill>
                <a:effectLst/>
                <a:latin typeface="Azo Sans Md" panose="02000000000000000000" pitchFamily="2" charset="77"/>
                <a:hlinkClick r:id="rId4"/>
              </a:rPr>
              <a:t>yukaichou.com</a:t>
            </a:r>
            <a:r>
              <a:rPr lang="en-US" sz="2400" dirty="0">
                <a:solidFill>
                  <a:srgbClr val="1B1C67"/>
                </a:solidFill>
                <a:effectLst/>
                <a:latin typeface="Azo Sans Md" panose="02000000000000000000" pitchFamily="2" charset="77"/>
                <a:hlinkClick r:id="rId4"/>
              </a:rPr>
              <a:t>/gamification-examples/gamification-stats-figures/</a:t>
            </a:r>
            <a:br>
              <a:rPr lang="en-US" sz="2400" dirty="0">
                <a:solidFill>
                  <a:srgbClr val="1B1C67"/>
                </a:solidFill>
                <a:effectLst/>
                <a:latin typeface="Azo Sans Md" panose="02000000000000000000" pitchFamily="2" charset="77"/>
              </a:rPr>
            </a:br>
            <a:endParaRPr lang="en-US" sz="2400" dirty="0">
              <a:solidFill>
                <a:srgbClr val="1B1C67"/>
              </a:solidFill>
              <a:effectLst/>
              <a:latin typeface="Azo Sans Md" panose="02000000000000000000" pitchFamily="2" charset="77"/>
            </a:endParaRPr>
          </a:p>
          <a:p>
            <a:pPr>
              <a:lnSpc>
                <a:spcPct val="150000"/>
              </a:lnSpc>
            </a:pPr>
            <a:r>
              <a:rPr lang="en-US" sz="2400" b="1" dirty="0">
                <a:solidFill>
                  <a:srgbClr val="1B1C67"/>
                </a:solidFill>
                <a:latin typeface="Azo Sans Md" panose="02000000000000000000" pitchFamily="2" charset="77"/>
              </a:rPr>
              <a:t>Example:</a:t>
            </a:r>
          </a:p>
          <a:p>
            <a:pPr>
              <a:lnSpc>
                <a:spcPct val="150000"/>
              </a:lnSpc>
            </a:pPr>
            <a:r>
              <a:rPr lang="en-US" sz="2400" dirty="0">
                <a:solidFill>
                  <a:srgbClr val="1B1C67"/>
                </a:solidFill>
                <a:effectLst/>
                <a:latin typeface="Azo Sans Md" panose="02000000000000000000" pitchFamily="2" charset="77"/>
              </a:rPr>
              <a:t>Employee Engagement:  Caixa increased bank recurring profits by 46% (+$1.06 Billion USD) by gamifying workforce productivity of 76,000 employees across 6 departments.</a:t>
            </a:r>
          </a:p>
          <a:p>
            <a:pPr marL="342900" indent="-342900">
              <a:lnSpc>
                <a:spcPct val="150000"/>
              </a:lnSpc>
              <a:buFont typeface="Arial" panose="020B0604020202020204" pitchFamily="34" charset="0"/>
              <a:buChar char="•"/>
            </a:pPr>
            <a:endParaRPr lang="en-US" sz="1800" dirty="0">
              <a:solidFill>
                <a:srgbClr val="1B1C67"/>
              </a:solidFill>
              <a:latin typeface="Azo Sans Md" panose="02000000000000000000" pitchFamily="2" charset="77"/>
            </a:endParaRPr>
          </a:p>
        </p:txBody>
      </p:sp>
    </p:spTree>
    <p:extLst>
      <p:ext uri="{BB962C8B-B14F-4D97-AF65-F5344CB8AC3E}">
        <p14:creationId xmlns:p14="http://schemas.microsoft.com/office/powerpoint/2010/main" val="1176734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7E908589-ACE4-B682-E8B6-F5A9B9578036}"/>
            </a:ext>
          </a:extLst>
        </p:cNvPr>
        <p:cNvGrpSpPr/>
        <p:nvPr/>
      </p:nvGrpSpPr>
      <p:grpSpPr>
        <a:xfrm>
          <a:off x="0" y="0"/>
          <a:ext cx="0" cy="0"/>
          <a:chOff x="0" y="0"/>
          <a:chExt cx="0" cy="0"/>
        </a:xfrm>
      </p:grpSpPr>
      <p:pic>
        <p:nvPicPr>
          <p:cNvPr id="338" name="Google Shape;338;p30">
            <a:extLst>
              <a:ext uri="{FF2B5EF4-FFF2-40B4-BE49-F238E27FC236}">
                <a16:creationId xmlns:a16="http://schemas.microsoft.com/office/drawing/2014/main" id="{E9967151-DCC8-C4A7-B6F1-55FDAB6FC0AB}"/>
              </a:ext>
            </a:extLst>
          </p:cNvPr>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a:extLst>
              <a:ext uri="{FF2B5EF4-FFF2-40B4-BE49-F238E27FC236}">
                <a16:creationId xmlns:a16="http://schemas.microsoft.com/office/drawing/2014/main" id="{BB6F8B94-4268-B643-8EC8-A62B7C90F186}"/>
              </a:ext>
            </a:extLst>
          </p:cNvPr>
          <p:cNvSpPr txBox="1"/>
          <p:nvPr/>
        </p:nvSpPr>
        <p:spPr>
          <a:xfrm>
            <a:off x="728176" y="394567"/>
            <a:ext cx="943002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Abstract</a:t>
            </a:r>
          </a:p>
          <a:p>
            <a:pPr marL="0" marR="0" lvl="0" indent="0" algn="l" rtl="0">
              <a:lnSpc>
                <a:spcPct val="100000"/>
              </a:lnSpc>
              <a:spcBef>
                <a:spcPts val="0"/>
              </a:spcBef>
              <a:spcAft>
                <a:spcPts val="0"/>
              </a:spcAft>
              <a:buClr>
                <a:srgbClr val="000000"/>
              </a:buClr>
              <a:buSzPts val="3200"/>
              <a:buFont typeface="Arial"/>
              <a:buNone/>
            </a:pPr>
            <a:endParaRPr sz="3200" u="none" strike="noStrike" cap="none" dirty="0">
              <a:solidFill>
                <a:srgbClr val="6C6CE0"/>
              </a:solidFill>
              <a:latin typeface="Azo Sans" panose="02000000000000000000" pitchFamily="2" charset="77"/>
              <a:sym typeface="Arial"/>
            </a:endParaRPr>
          </a:p>
        </p:txBody>
      </p:sp>
      <p:grpSp>
        <p:nvGrpSpPr>
          <p:cNvPr id="340" name="Google Shape;340;p30">
            <a:extLst>
              <a:ext uri="{FF2B5EF4-FFF2-40B4-BE49-F238E27FC236}">
                <a16:creationId xmlns:a16="http://schemas.microsoft.com/office/drawing/2014/main" id="{71011867-49CB-2141-BFB4-D7120F6C21CF}"/>
              </a:ext>
            </a:extLst>
          </p:cNvPr>
          <p:cNvGrpSpPr/>
          <p:nvPr/>
        </p:nvGrpSpPr>
        <p:grpSpPr>
          <a:xfrm>
            <a:off x="805900" y="1034169"/>
            <a:ext cx="1884532" cy="75863"/>
            <a:chOff x="820994" y="845555"/>
            <a:chExt cx="1884532" cy="75863"/>
          </a:xfrm>
        </p:grpSpPr>
        <p:sp>
          <p:nvSpPr>
            <p:cNvPr id="341" name="Google Shape;341;p30">
              <a:extLst>
                <a:ext uri="{FF2B5EF4-FFF2-40B4-BE49-F238E27FC236}">
                  <a16:creationId xmlns:a16="http://schemas.microsoft.com/office/drawing/2014/main" id="{39B9F953-8571-2AB6-10AA-3FD65503D745}"/>
                </a:ext>
              </a:extLst>
            </p:cNvPr>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a:extLst>
                <a:ext uri="{FF2B5EF4-FFF2-40B4-BE49-F238E27FC236}">
                  <a16:creationId xmlns:a16="http://schemas.microsoft.com/office/drawing/2014/main" id="{CC00F1E6-DCDF-34DA-B3CF-E4C020F8B33A}"/>
                </a:ext>
              </a:extLst>
            </p:cNvPr>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a:extLst>
                <a:ext uri="{FF2B5EF4-FFF2-40B4-BE49-F238E27FC236}">
                  <a16:creationId xmlns:a16="http://schemas.microsoft.com/office/drawing/2014/main" id="{FC794518-D46A-861C-846A-8CCDD5D40348}"/>
                </a:ext>
              </a:extLst>
            </p:cNvPr>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a:extLst>
                <a:ext uri="{FF2B5EF4-FFF2-40B4-BE49-F238E27FC236}">
                  <a16:creationId xmlns:a16="http://schemas.microsoft.com/office/drawing/2014/main" id="{6503043D-EF1B-3BAD-60EB-08C39F2FBA48}"/>
                </a:ext>
              </a:extLst>
            </p:cNvPr>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387C4E31-5C67-0536-3220-9BA1BD230135}"/>
              </a:ext>
            </a:extLst>
          </p:cNvPr>
          <p:cNvSpPr txBox="1">
            <a:spLocks/>
          </p:cNvSpPr>
          <p:nvPr/>
        </p:nvSpPr>
        <p:spPr>
          <a:xfrm>
            <a:off x="1313144" y="2290083"/>
            <a:ext cx="9565712"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b="1" i="0" dirty="0">
                <a:solidFill>
                  <a:srgbClr val="1D1C1D"/>
                </a:solidFill>
                <a:effectLst/>
                <a:latin typeface="Slack-Lato"/>
              </a:rPr>
              <a:t>Security Champions: An OWASP SAMM Level Booster</a:t>
            </a:r>
          </a:p>
          <a:p>
            <a:pPr>
              <a:lnSpc>
                <a:spcPct val="150000"/>
              </a:lnSpc>
            </a:pPr>
            <a:r>
              <a:rPr lang="en-US" b="0" i="0" dirty="0">
                <a:solidFill>
                  <a:srgbClr val="1D1C1D"/>
                </a:solidFill>
                <a:effectLst/>
                <a:latin typeface="Slack-Lato"/>
              </a:rPr>
              <a:t>Measuring the software security posture of your company using OWASP's Software Assurance Maturity Model is a tried-and-true method for identifying strengths as well as gaps and opportunities in strategy and approach, but once these opportunities are identified... HOW should they be addressed? At that point, the conversation is about CHANGE... changing your culture, engineering habits, processes, and ultimately winning hearts and minds to the cause of maturing your security </a:t>
            </a:r>
            <a:r>
              <a:rPr lang="en-US" b="0" i="0" dirty="0" err="1">
                <a:solidFill>
                  <a:srgbClr val="1D1C1D"/>
                </a:solidFill>
                <a:effectLst/>
                <a:latin typeface="Slack-Lato"/>
              </a:rPr>
              <a:t>posture.So</a:t>
            </a:r>
            <a:r>
              <a:rPr lang="en-US" b="0" i="0" dirty="0">
                <a:solidFill>
                  <a:srgbClr val="1D1C1D"/>
                </a:solidFill>
                <a:effectLst/>
                <a:latin typeface="Slack-Lato"/>
              </a:rPr>
              <a:t>, what are the best and most effective ways to pursue the CHANGE at your </a:t>
            </a:r>
            <a:r>
              <a:rPr lang="en-US" b="0" i="0" dirty="0" err="1">
                <a:solidFill>
                  <a:srgbClr val="1D1C1D"/>
                </a:solidFill>
                <a:effectLst/>
                <a:latin typeface="Slack-Lato"/>
              </a:rPr>
              <a:t>organization?One</a:t>
            </a:r>
            <a:r>
              <a:rPr lang="en-US" b="0" i="0" dirty="0">
                <a:solidFill>
                  <a:srgbClr val="1D1C1D"/>
                </a:solidFill>
                <a:effectLst/>
                <a:latin typeface="Slack-Lato"/>
              </a:rPr>
              <a:t> necessary step toward change is finding allies who can become advocates for the change you are pursuing, and the concept of "security champions" is well known and widely used model in application security. In this talk, I'll provide tips and tricks for how to motivate your champions to get involved in the context of the OWASP </a:t>
            </a:r>
            <a:r>
              <a:rPr lang="en-US" b="0" i="0" dirty="0" err="1">
                <a:solidFill>
                  <a:srgbClr val="1D1C1D"/>
                </a:solidFill>
                <a:effectLst/>
                <a:latin typeface="Slack-Lato"/>
              </a:rPr>
              <a:t>SAMM.We'll</a:t>
            </a:r>
            <a:r>
              <a:rPr lang="en-US" b="0" i="0" dirty="0">
                <a:solidFill>
                  <a:srgbClr val="1D1C1D"/>
                </a:solidFill>
                <a:effectLst/>
                <a:latin typeface="Slack-Lato"/>
              </a:rPr>
              <a:t> discuss:</a:t>
            </a:r>
            <a:br>
              <a:rPr lang="en-US" dirty="0"/>
            </a:br>
            <a:r>
              <a:rPr lang="en-US" b="0" i="0" dirty="0">
                <a:solidFill>
                  <a:srgbClr val="1D1C1D"/>
                </a:solidFill>
                <a:effectLst/>
                <a:latin typeface="Slack-Lato"/>
              </a:rPr>
              <a:t>- How can an effective security champion program become a force multiplier of security culture change?</a:t>
            </a:r>
            <a:br>
              <a:rPr lang="en-US" dirty="0"/>
            </a:br>
            <a:r>
              <a:rPr lang="en-US" b="0" i="0" dirty="0">
                <a:solidFill>
                  <a:srgbClr val="1D1C1D"/>
                </a:solidFill>
                <a:effectLst/>
                <a:latin typeface="Slack-Lato"/>
              </a:rPr>
              <a:t>- What specific practices of the SAMM can an effective champions program assist in maturing?</a:t>
            </a:r>
            <a:br>
              <a:rPr lang="en-US" dirty="0"/>
            </a:br>
            <a:r>
              <a:rPr lang="en-US" b="0" i="0" dirty="0">
                <a:solidFill>
                  <a:srgbClr val="1D1C1D"/>
                </a:solidFill>
                <a:effectLst/>
                <a:latin typeface="Slack-Lato"/>
              </a:rPr>
              <a:t>- What can we learn from behavioral science to better understand human motivation to inspire your colleagues to take action?</a:t>
            </a:r>
            <a:endParaRPr lang="en-US" dirty="0">
              <a:solidFill>
                <a:srgbClr val="1B1C67"/>
              </a:solidFill>
              <a:latin typeface="Azo Sans Md" panose="02000000000000000000" pitchFamily="2" charset="77"/>
            </a:endParaRPr>
          </a:p>
        </p:txBody>
      </p:sp>
      <p:sp>
        <p:nvSpPr>
          <p:cNvPr id="47" name="Google Shape;322;p3">
            <a:extLst>
              <a:ext uri="{FF2B5EF4-FFF2-40B4-BE49-F238E27FC236}">
                <a16:creationId xmlns:a16="http://schemas.microsoft.com/office/drawing/2014/main" id="{6432FB60-C5DB-CA7E-6315-D0D457D7019A}"/>
              </a:ext>
            </a:extLst>
          </p:cNvPr>
          <p:cNvSpPr/>
          <p:nvPr/>
        </p:nvSpPr>
        <p:spPr>
          <a:xfrm>
            <a:off x="681643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110;p1">
            <a:extLst>
              <a:ext uri="{FF2B5EF4-FFF2-40B4-BE49-F238E27FC236}">
                <a16:creationId xmlns:a16="http://schemas.microsoft.com/office/drawing/2014/main" id="{962CA9E6-EE36-0E37-4683-D30C22C96551}"/>
              </a:ext>
            </a:extLst>
          </p:cNvPr>
          <p:cNvSpPr/>
          <p:nvPr/>
        </p:nvSpPr>
        <p:spPr>
          <a:xfrm>
            <a:off x="12033866" y="6616931"/>
            <a:ext cx="48311" cy="102244"/>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1AF71033-8FCE-9853-86EB-79A825D165E1}"/>
              </a:ext>
            </a:extLst>
          </p:cNvPr>
          <p:cNvSpPr/>
          <p:nvPr/>
        </p:nvSpPr>
        <p:spPr>
          <a:xfrm>
            <a:off x="6941957"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4F48825C-210A-6F30-5818-F4EB953C1536}"/>
              </a:ext>
            </a:extLst>
          </p:cNvPr>
          <p:cNvSpPr/>
          <p:nvPr/>
        </p:nvSpPr>
        <p:spPr>
          <a:xfrm>
            <a:off x="70722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1A065D58-5307-89B4-F96C-0CA0972DAB5C}"/>
              </a:ext>
            </a:extLst>
          </p:cNvPr>
          <p:cNvSpPr/>
          <p:nvPr/>
        </p:nvSpPr>
        <p:spPr>
          <a:xfrm>
            <a:off x="719178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063E9864-F9AC-E9B3-52AD-D80AD67F3B2E}"/>
              </a:ext>
            </a:extLst>
          </p:cNvPr>
          <p:cNvSpPr/>
          <p:nvPr/>
        </p:nvSpPr>
        <p:spPr>
          <a:xfrm>
            <a:off x="732075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CA9C84A5-3671-883B-E77B-AEF416AEA89D}"/>
              </a:ext>
            </a:extLst>
          </p:cNvPr>
          <p:cNvSpPr/>
          <p:nvPr/>
        </p:nvSpPr>
        <p:spPr>
          <a:xfrm>
            <a:off x="74405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823F73EA-83D8-930F-DB3E-5981C9C862C6}"/>
              </a:ext>
            </a:extLst>
          </p:cNvPr>
          <p:cNvSpPr/>
          <p:nvPr/>
        </p:nvSpPr>
        <p:spPr>
          <a:xfrm>
            <a:off x="756702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7E7B0734-1E68-1BAF-3DCB-EEED1A710D2A}"/>
              </a:ext>
            </a:extLst>
          </p:cNvPr>
          <p:cNvSpPr/>
          <p:nvPr/>
        </p:nvSpPr>
        <p:spPr>
          <a:xfrm>
            <a:off x="76910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C35E1800-9254-A532-6541-0FC95A8B3E3B}"/>
              </a:ext>
            </a:extLst>
          </p:cNvPr>
          <p:cNvSpPr/>
          <p:nvPr/>
        </p:nvSpPr>
        <p:spPr>
          <a:xfrm>
            <a:off x="781504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CB6EAE36-F2A6-C359-405D-6D7A5851B4C0}"/>
              </a:ext>
            </a:extLst>
          </p:cNvPr>
          <p:cNvSpPr/>
          <p:nvPr/>
        </p:nvSpPr>
        <p:spPr>
          <a:xfrm>
            <a:off x="79390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E27B43BD-CC5B-2C94-31BF-C82D7E5411C5}"/>
              </a:ext>
            </a:extLst>
          </p:cNvPr>
          <p:cNvSpPr/>
          <p:nvPr/>
        </p:nvSpPr>
        <p:spPr>
          <a:xfrm>
            <a:off x="80630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89ED5949-E32B-266F-3C72-D2547841486C}"/>
              </a:ext>
            </a:extLst>
          </p:cNvPr>
          <p:cNvSpPr/>
          <p:nvPr/>
        </p:nvSpPr>
        <p:spPr>
          <a:xfrm>
            <a:off x="81870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8E98E789-453C-4516-1133-D2F297971355}"/>
              </a:ext>
            </a:extLst>
          </p:cNvPr>
          <p:cNvSpPr/>
          <p:nvPr/>
        </p:nvSpPr>
        <p:spPr>
          <a:xfrm>
            <a:off x="83110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4826C002-1852-699E-0EB2-06C75503E430}"/>
              </a:ext>
            </a:extLst>
          </p:cNvPr>
          <p:cNvSpPr/>
          <p:nvPr/>
        </p:nvSpPr>
        <p:spPr>
          <a:xfrm>
            <a:off x="843757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483FCFB7-D8DC-9A27-F4B4-04162D7FC8FA}"/>
              </a:ext>
            </a:extLst>
          </p:cNvPr>
          <p:cNvSpPr/>
          <p:nvPr/>
        </p:nvSpPr>
        <p:spPr>
          <a:xfrm>
            <a:off x="855910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013A1914-1BA3-5693-8CE4-8B1DAC189CC1}"/>
              </a:ext>
            </a:extLst>
          </p:cNvPr>
          <p:cNvSpPr/>
          <p:nvPr/>
        </p:nvSpPr>
        <p:spPr>
          <a:xfrm>
            <a:off x="868063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FFF9315A-81E8-1E96-44A3-BD3016BB538A}"/>
              </a:ext>
            </a:extLst>
          </p:cNvPr>
          <p:cNvSpPr/>
          <p:nvPr/>
        </p:nvSpPr>
        <p:spPr>
          <a:xfrm>
            <a:off x="880216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0F4E1917-9915-2FA6-96EA-B82D3F73F140}"/>
              </a:ext>
            </a:extLst>
          </p:cNvPr>
          <p:cNvSpPr/>
          <p:nvPr/>
        </p:nvSpPr>
        <p:spPr>
          <a:xfrm>
            <a:off x="89336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E574600E-CBC5-7686-1962-66D446976D88}"/>
              </a:ext>
            </a:extLst>
          </p:cNvPr>
          <p:cNvSpPr/>
          <p:nvPr/>
        </p:nvSpPr>
        <p:spPr>
          <a:xfrm>
            <a:off x="9054165"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B896D1D9-7A4F-9AEE-1AB1-B7C1F6BB7482}"/>
              </a:ext>
            </a:extLst>
          </p:cNvPr>
          <p:cNvSpPr/>
          <p:nvPr/>
        </p:nvSpPr>
        <p:spPr>
          <a:xfrm>
            <a:off x="9174948"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539CEF47-678D-0651-4534-6E95104AF9FB}"/>
              </a:ext>
            </a:extLst>
          </p:cNvPr>
          <p:cNvSpPr/>
          <p:nvPr/>
        </p:nvSpPr>
        <p:spPr>
          <a:xfrm>
            <a:off x="930100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0A9D8723-08AF-F655-FF73-013AACD55163}"/>
              </a:ext>
            </a:extLst>
          </p:cNvPr>
          <p:cNvSpPr/>
          <p:nvPr/>
        </p:nvSpPr>
        <p:spPr>
          <a:xfrm>
            <a:off x="942965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9EB5DED4-9E6A-BA11-8B7E-67D9C4D3F5A3}"/>
              </a:ext>
            </a:extLst>
          </p:cNvPr>
          <p:cNvSpPr/>
          <p:nvPr/>
        </p:nvSpPr>
        <p:spPr>
          <a:xfrm>
            <a:off x="9549021"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57D5AD56-0893-A7D8-0E72-EAF8637DD736}"/>
              </a:ext>
            </a:extLst>
          </p:cNvPr>
          <p:cNvSpPr/>
          <p:nvPr/>
        </p:nvSpPr>
        <p:spPr>
          <a:xfrm>
            <a:off x="9675353"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DFED96ED-7EC1-20F3-18B6-49C796445408}"/>
              </a:ext>
            </a:extLst>
          </p:cNvPr>
          <p:cNvSpPr/>
          <p:nvPr/>
        </p:nvSpPr>
        <p:spPr>
          <a:xfrm>
            <a:off x="980168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EB54CC06-56C2-9835-870F-E1944E181E5E}"/>
              </a:ext>
            </a:extLst>
          </p:cNvPr>
          <p:cNvSpPr/>
          <p:nvPr/>
        </p:nvSpPr>
        <p:spPr>
          <a:xfrm>
            <a:off x="9928019"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E47ABD04-D5B1-D391-6014-241EE7F14254}"/>
              </a:ext>
            </a:extLst>
          </p:cNvPr>
          <p:cNvSpPr/>
          <p:nvPr/>
        </p:nvSpPr>
        <p:spPr>
          <a:xfrm>
            <a:off x="1005435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FDE3C4A6-E7E0-8620-9BE4-2C3B91EEC714}"/>
              </a:ext>
            </a:extLst>
          </p:cNvPr>
          <p:cNvSpPr/>
          <p:nvPr/>
        </p:nvSpPr>
        <p:spPr>
          <a:xfrm>
            <a:off x="10173716"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0A67FC39-3184-87CD-9889-199DD572F2E2}"/>
              </a:ext>
            </a:extLst>
          </p:cNvPr>
          <p:cNvSpPr/>
          <p:nvPr/>
        </p:nvSpPr>
        <p:spPr>
          <a:xfrm>
            <a:off x="10302372" y="6616931"/>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6DDF75FB-423D-13A4-BFEB-2B18E18F2992}"/>
              </a:ext>
            </a:extLst>
          </p:cNvPr>
          <p:cNvSpPr/>
          <p:nvPr/>
        </p:nvSpPr>
        <p:spPr>
          <a:xfrm>
            <a:off x="1043102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F534AEB7-73A1-DB01-A3BA-2D60A8956830}"/>
              </a:ext>
            </a:extLst>
          </p:cNvPr>
          <p:cNvSpPr/>
          <p:nvPr/>
        </p:nvSpPr>
        <p:spPr>
          <a:xfrm>
            <a:off x="10550342"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6E80E1E3-9981-3292-FB1D-7FE7ED32EC98}"/>
              </a:ext>
            </a:extLst>
          </p:cNvPr>
          <p:cNvSpPr/>
          <p:nvPr/>
        </p:nvSpPr>
        <p:spPr>
          <a:xfrm>
            <a:off x="1067253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297201C1-8088-36C9-ABB1-A41A6E3C4283}"/>
              </a:ext>
            </a:extLst>
          </p:cNvPr>
          <p:cNvSpPr/>
          <p:nvPr/>
        </p:nvSpPr>
        <p:spPr>
          <a:xfrm>
            <a:off x="10795579"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9A2434A7-415B-F8B3-181B-4AEDCD0A95BB}"/>
              </a:ext>
            </a:extLst>
          </p:cNvPr>
          <p:cNvSpPr/>
          <p:nvPr/>
        </p:nvSpPr>
        <p:spPr>
          <a:xfrm>
            <a:off x="1091777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8" name="Google Shape;322;p3">
            <a:extLst>
              <a:ext uri="{FF2B5EF4-FFF2-40B4-BE49-F238E27FC236}">
                <a16:creationId xmlns:a16="http://schemas.microsoft.com/office/drawing/2014/main" id="{DA6F2E48-83B5-66A7-6198-2FF7E458F1BF}"/>
              </a:ext>
            </a:extLst>
          </p:cNvPr>
          <p:cNvSpPr/>
          <p:nvPr/>
        </p:nvSpPr>
        <p:spPr>
          <a:xfrm>
            <a:off x="1104178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9" name="Google Shape;322;p3">
            <a:extLst>
              <a:ext uri="{FF2B5EF4-FFF2-40B4-BE49-F238E27FC236}">
                <a16:creationId xmlns:a16="http://schemas.microsoft.com/office/drawing/2014/main" id="{A08B7036-1150-5AF0-0D5A-98072110255C}"/>
              </a:ext>
            </a:extLst>
          </p:cNvPr>
          <p:cNvSpPr/>
          <p:nvPr/>
        </p:nvSpPr>
        <p:spPr>
          <a:xfrm>
            <a:off x="11162547"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0" name="Google Shape;322;p3">
            <a:extLst>
              <a:ext uri="{FF2B5EF4-FFF2-40B4-BE49-F238E27FC236}">
                <a16:creationId xmlns:a16="http://schemas.microsoft.com/office/drawing/2014/main" id="{4AF80595-82D7-2FDE-ABC6-F63E4B9F2E49}"/>
              </a:ext>
            </a:extLst>
          </p:cNvPr>
          <p:cNvSpPr/>
          <p:nvPr/>
        </p:nvSpPr>
        <p:spPr>
          <a:xfrm>
            <a:off x="1128330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1" name="Google Shape;322;p3">
            <a:extLst>
              <a:ext uri="{FF2B5EF4-FFF2-40B4-BE49-F238E27FC236}">
                <a16:creationId xmlns:a16="http://schemas.microsoft.com/office/drawing/2014/main" id="{E7178836-CE1A-CFE3-97B6-FB3A3B90F5A4}"/>
              </a:ext>
            </a:extLst>
          </p:cNvPr>
          <p:cNvSpPr/>
          <p:nvPr/>
        </p:nvSpPr>
        <p:spPr>
          <a:xfrm>
            <a:off x="1141381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2" name="Google Shape;322;p3">
            <a:extLst>
              <a:ext uri="{FF2B5EF4-FFF2-40B4-BE49-F238E27FC236}">
                <a16:creationId xmlns:a16="http://schemas.microsoft.com/office/drawing/2014/main" id="{BF4BB501-0731-3C80-80AD-2321FF2A421A}"/>
              </a:ext>
            </a:extLst>
          </p:cNvPr>
          <p:cNvSpPr/>
          <p:nvPr/>
        </p:nvSpPr>
        <p:spPr>
          <a:xfrm>
            <a:off x="11537826"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3" name="Google Shape;322;p3">
            <a:extLst>
              <a:ext uri="{FF2B5EF4-FFF2-40B4-BE49-F238E27FC236}">
                <a16:creationId xmlns:a16="http://schemas.microsoft.com/office/drawing/2014/main" id="{2A2E3BF9-9DF5-4A46-35FF-DF77F923DDF6}"/>
              </a:ext>
            </a:extLst>
          </p:cNvPr>
          <p:cNvSpPr/>
          <p:nvPr/>
        </p:nvSpPr>
        <p:spPr>
          <a:xfrm>
            <a:off x="11668805"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4" name="Google Shape;322;p3">
            <a:extLst>
              <a:ext uri="{FF2B5EF4-FFF2-40B4-BE49-F238E27FC236}">
                <a16:creationId xmlns:a16="http://schemas.microsoft.com/office/drawing/2014/main" id="{D282F9D2-157F-6F74-4609-3A9DF15281B7}"/>
              </a:ext>
            </a:extLst>
          </p:cNvPr>
          <p:cNvSpPr/>
          <p:nvPr/>
        </p:nvSpPr>
        <p:spPr>
          <a:xfrm>
            <a:off x="11792658"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5" name="Google Shape;322;p3">
            <a:extLst>
              <a:ext uri="{FF2B5EF4-FFF2-40B4-BE49-F238E27FC236}">
                <a16:creationId xmlns:a16="http://schemas.microsoft.com/office/drawing/2014/main" id="{2F6B52B3-DCE4-CD7E-D5DB-C525744AD47A}"/>
              </a:ext>
            </a:extLst>
          </p:cNvPr>
          <p:cNvSpPr/>
          <p:nvPr/>
        </p:nvSpPr>
        <p:spPr>
          <a:xfrm>
            <a:off x="11916511" y="6614003"/>
            <a:ext cx="48311" cy="102244"/>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02741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Bonus 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46" name="Google Shape;346;p30"/>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0"/>
          <p:cNvSpPr/>
          <p:nvPr/>
        </p:nvSpPr>
        <p:spPr>
          <a:xfrm>
            <a:off x="10686954"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8087890-A777-1B49-AE4D-718CE53544FB}"/>
              </a:ext>
            </a:extLst>
          </p:cNvPr>
          <p:cNvSpPr txBox="1">
            <a:spLocks/>
          </p:cNvSpPr>
          <p:nvPr/>
        </p:nvSpPr>
        <p:spPr>
          <a:xfrm>
            <a:off x="1313144" y="2290083"/>
            <a:ext cx="9565712"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The more fun and excitement you bring to your culture change initiative, the more you will inspire others to get involved!</a:t>
            </a:r>
          </a:p>
        </p:txBody>
      </p:sp>
    </p:spTree>
    <p:extLst>
      <p:ext uri="{BB962C8B-B14F-4D97-AF65-F5344CB8AC3E}">
        <p14:creationId xmlns:p14="http://schemas.microsoft.com/office/powerpoint/2010/main" val="58571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1: Epic Meaning &amp; Calling</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3634089" y="1161061"/>
            <a:ext cx="4934713"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defRPr sz="7000" spc="70"/>
            </a:pPr>
            <a:r>
              <a:rPr sz="2800" dirty="0">
                <a:solidFill>
                  <a:srgbClr val="1B1C67"/>
                </a:solidFill>
                <a:latin typeface="Azo Sans Md" panose="02000000000000000000" pitchFamily="2" charset="77"/>
              </a:rPr>
              <a:t>Higher Purpose</a:t>
            </a:r>
          </a:p>
          <a:p>
            <a:pPr algn="ctr"/>
            <a:r>
              <a:rPr sz="1800" dirty="0">
                <a:solidFill>
                  <a:srgbClr val="1B1C67"/>
                </a:solidFill>
                <a:latin typeface="Azo Sans Md" panose="02000000000000000000" pitchFamily="2" charset="77"/>
              </a:rPr>
              <a:t>Help Humanity</a:t>
            </a:r>
          </a:p>
        </p:txBody>
      </p:sp>
      <p:pic>
        <p:nvPicPr>
          <p:cNvPr id="52" name="Picture 51" descr="A picture containing text, indoor, towel, cloth&#10;&#10;Description automatically generated">
            <a:extLst>
              <a:ext uri="{FF2B5EF4-FFF2-40B4-BE49-F238E27FC236}">
                <a16:creationId xmlns:a16="http://schemas.microsoft.com/office/drawing/2014/main" id="{1834CCF7-511C-580B-FD09-D37F6F4D5AC7}"/>
              </a:ext>
            </a:extLst>
          </p:cNvPr>
          <p:cNvPicPr>
            <a:picLocks noChangeAspect="1"/>
          </p:cNvPicPr>
          <p:nvPr/>
        </p:nvPicPr>
        <p:blipFill>
          <a:blip r:embed="rId5"/>
          <a:stretch>
            <a:fillRect/>
          </a:stretch>
        </p:blipFill>
        <p:spPr>
          <a:xfrm>
            <a:off x="1576678" y="2249232"/>
            <a:ext cx="3551539" cy="3909248"/>
          </a:xfrm>
          <a:prstGeom prst="rect">
            <a:avLst/>
          </a:prstGeom>
        </p:spPr>
      </p:pic>
      <p:sp>
        <p:nvSpPr>
          <p:cNvPr id="53" name="Oval">
            <a:extLst>
              <a:ext uri="{FF2B5EF4-FFF2-40B4-BE49-F238E27FC236}">
                <a16:creationId xmlns:a16="http://schemas.microsoft.com/office/drawing/2014/main" id="{39FEBF51-8D3E-D827-9589-267C1AAB2CD2}"/>
              </a:ext>
            </a:extLst>
          </p:cNvPr>
          <p:cNvSpPr/>
          <p:nvPr/>
        </p:nvSpPr>
        <p:spPr>
          <a:xfrm>
            <a:off x="8391653" y="2638696"/>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spTree>
    <p:extLst>
      <p:ext uri="{BB962C8B-B14F-4D97-AF65-F5344CB8AC3E}">
        <p14:creationId xmlns:p14="http://schemas.microsoft.com/office/powerpoint/2010/main" val="50674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2: Development &amp; Accomplishment</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3243844" y="1176450"/>
            <a:ext cx="5715223"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Achievement of a Challenge</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Overcome, Prevail, earn Something</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7738158" y="3062562"/>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2" name="Picture 1" descr="Graphical user interface, application&#10;&#10;Description automatically generated">
            <a:extLst>
              <a:ext uri="{FF2B5EF4-FFF2-40B4-BE49-F238E27FC236}">
                <a16:creationId xmlns:a16="http://schemas.microsoft.com/office/drawing/2014/main" id="{F0E1EA65-028E-DB6E-F215-8DC36176FDE7}"/>
              </a:ext>
            </a:extLst>
          </p:cNvPr>
          <p:cNvPicPr>
            <a:picLocks noChangeAspect="1"/>
          </p:cNvPicPr>
          <p:nvPr/>
        </p:nvPicPr>
        <p:blipFill>
          <a:blip r:embed="rId5"/>
          <a:stretch>
            <a:fillRect/>
          </a:stretch>
        </p:blipFill>
        <p:spPr>
          <a:xfrm>
            <a:off x="618293" y="2572264"/>
            <a:ext cx="5796137" cy="3260328"/>
          </a:xfrm>
          <a:prstGeom prst="rect">
            <a:avLst/>
          </a:prstGeom>
        </p:spPr>
      </p:pic>
    </p:spTree>
    <p:extLst>
      <p:ext uri="{BB962C8B-B14F-4D97-AF65-F5344CB8AC3E}">
        <p14:creationId xmlns:p14="http://schemas.microsoft.com/office/powerpoint/2010/main" val="230818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Author</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black background with white text&#10;&#10;Description automatically generated">
            <a:extLst>
              <a:ext uri="{FF2B5EF4-FFF2-40B4-BE49-F238E27FC236}">
                <a16:creationId xmlns:a16="http://schemas.microsoft.com/office/drawing/2014/main" id="{BA1351B7-2426-81DC-6317-744D7079E818}"/>
              </a:ext>
            </a:extLst>
          </p:cNvPr>
          <p:cNvPicPr>
            <a:picLocks noChangeAspect="1"/>
          </p:cNvPicPr>
          <p:nvPr/>
        </p:nvPicPr>
        <p:blipFill>
          <a:blip r:embed="rId4"/>
          <a:stretch>
            <a:fillRect/>
          </a:stretch>
        </p:blipFill>
        <p:spPr>
          <a:xfrm>
            <a:off x="2209799" y="2481637"/>
            <a:ext cx="7772400" cy="1675833"/>
          </a:xfrm>
          <a:prstGeom prst="rect">
            <a:avLst/>
          </a:prstGeom>
        </p:spPr>
      </p:pic>
      <p:sp>
        <p:nvSpPr>
          <p:cNvPr id="4" name="TextBox 3">
            <a:extLst>
              <a:ext uri="{FF2B5EF4-FFF2-40B4-BE49-F238E27FC236}">
                <a16:creationId xmlns:a16="http://schemas.microsoft.com/office/drawing/2014/main" id="{374A8EEC-6D43-F155-1584-D74D3DF42B6C}"/>
              </a:ext>
            </a:extLst>
          </p:cNvPr>
          <p:cNvSpPr txBox="1"/>
          <p:nvPr/>
        </p:nvSpPr>
        <p:spPr>
          <a:xfrm>
            <a:off x="2739020" y="4301627"/>
            <a:ext cx="6713959" cy="461665"/>
          </a:xfrm>
          <a:prstGeom prst="rect">
            <a:avLst/>
          </a:prstGeom>
          <a:noFill/>
        </p:spPr>
        <p:txBody>
          <a:bodyPr wrap="square" rtlCol="0">
            <a:spAutoFit/>
          </a:bodyPr>
          <a:lstStyle/>
          <a:p>
            <a:pPr algn="ctr"/>
            <a:r>
              <a:rPr lang="en-US" sz="2400" dirty="0">
                <a:latin typeface="Azo Sans" panose="02000000000000000000" pitchFamily="2" charset="77"/>
                <a:hlinkClick r:id="rId5"/>
              </a:rPr>
              <a:t>https://securitychampionsuccessguide.org/</a:t>
            </a:r>
            <a:endParaRPr lang="en-US" sz="2400" dirty="0">
              <a:latin typeface="Azo Sans" panose="02000000000000000000" pitchFamily="2" charset="77"/>
            </a:endParaRPr>
          </a:p>
        </p:txBody>
      </p:sp>
      <p:sp>
        <p:nvSpPr>
          <p:cNvPr id="2" name="Google Shape;322;p3">
            <a:extLst>
              <a:ext uri="{FF2B5EF4-FFF2-40B4-BE49-F238E27FC236}">
                <a16:creationId xmlns:a16="http://schemas.microsoft.com/office/drawing/2014/main" id="{5D855F41-6E11-89F8-2156-3A760E8968BC}"/>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EBB9296B-295D-6ACB-971C-0E09D7A45EEA}"/>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C68E1B42-21D5-7C30-6791-741E7068E6DA}"/>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5EB90B78-0958-4EBB-7E27-C494C2077557}"/>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3F97B31E-69B5-7A45-91F4-7FAF2A3EEF8A}"/>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508198DC-37EE-4CF5-2528-22B4C4035998}"/>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1A4A4871-78CF-51AD-5CEF-5D4D69BBDA4B}"/>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4A50C995-DC8A-6D70-F3BD-43FCA1E65F42}"/>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34F7C43C-E99B-7264-6FAC-0254E3F5BA1E}"/>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28537F57-065D-65F7-3696-028FCACBBA47}"/>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5E19F3CC-82B9-58CF-F2BF-2D31E3616345}"/>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392D3710-1AFF-3E9E-5149-BBCB5340F805}"/>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D7EE2FA5-AC8F-7EE2-A68F-50AA9A75360F}"/>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7513CE4B-E2B6-4A1F-6DA9-7802F0F0844A}"/>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92CA36CB-A068-004A-00B5-3AE5D9E5D340}"/>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0708AA40-36D6-AB98-AB70-A730B3C445D8}"/>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30174EE2-3AF4-9BC1-E754-562CBE1EB9FC}"/>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33B30C49-93D1-5CA7-F564-C6770B6AC0A4}"/>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152F64AD-E444-D0C2-D5A0-AC7081B4C1DD}"/>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9B1B117A-43CE-9B35-245F-21EFE1519733}"/>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93C686B3-0E5C-63B2-FE19-9CB4BB7C40CF}"/>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8D4CC00E-F9B2-E0E3-4B15-31306F6EA37A}"/>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9A3EF638-05E7-0194-EC02-04D3D90923A9}"/>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610D79A4-B0A8-D04B-4546-F5640845A956}"/>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D3ACDC73-9F59-0859-4755-B1915904BDD1}"/>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7BA8D83F-1781-0167-2CA6-66C94BD2B6EA}"/>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7EB7097F-A471-B2B1-6E1E-4908F76624DF}"/>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2A035C7D-BD66-47C9-DF35-1D35E902C8C7}"/>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E41DFCB0-96DC-8C7A-1229-94BEA4DCD05F}"/>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4EB6EF58-6C50-8FA6-6E2E-3DE676A63F69}"/>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519526F8-13E0-490D-A56B-8D14E6048E8F}"/>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18D6B11B-81B6-E3EC-3232-1353EDCCB4D9}"/>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B9F107F0-A754-6E5B-2241-713C8ED493A4}"/>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28E9247C-D2C4-A404-518E-90861E81D66B}"/>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DFCFF64A-B0D4-41A8-CE63-49A4003FE1FF}"/>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789E89A8-49B9-FB22-0722-22AA2629E242}"/>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79BA5E1F-294F-B8A5-904C-7CF64E6D5B34}"/>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135CFFFF-6EDF-B8AF-16A1-926C88525672}"/>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B7BD38F1-A4C1-C933-EC2B-4324AF3AC615}"/>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AFBBA02D-8A3B-7EE1-74F1-8D8359384465}"/>
              </a:ext>
            </a:extLst>
          </p:cNvPr>
          <p:cNvSpPr/>
          <p:nvPr/>
        </p:nvSpPr>
        <p:spPr>
          <a:xfrm>
            <a:off x="919964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78419AF5-C3BF-A9B3-2D46-66FCDB8DA4C1}"/>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D36EB6D2-8E47-0A6C-5AD5-24FECD923731}"/>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6FC04905-A24F-3059-D480-1FAE4343E7B6}"/>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9335468B-C949-7052-CC11-D6A2F7037BB9}"/>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661B4594-5971-2790-221E-1FD026A29498}"/>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22;p3">
            <a:extLst>
              <a:ext uri="{FF2B5EF4-FFF2-40B4-BE49-F238E27FC236}">
                <a16:creationId xmlns:a16="http://schemas.microsoft.com/office/drawing/2014/main" id="{0896F3BB-81F4-4A72-ED6A-7F3F9FCBCE86}"/>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6565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5" y="394567"/>
            <a:ext cx="1113855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3: Empowerment of Creativity &amp; Feedback</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3243844" y="1176450"/>
            <a:ext cx="5715223"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Apply Your Uniqueness</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Contribute and Make Decisions</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9089206" y="3062562"/>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19" name="Picture 18" descr="A picture containing outdoor, sky, several&#10;&#10;Description automatically generated">
            <a:extLst>
              <a:ext uri="{FF2B5EF4-FFF2-40B4-BE49-F238E27FC236}">
                <a16:creationId xmlns:a16="http://schemas.microsoft.com/office/drawing/2014/main" id="{E54258DB-F1DF-C475-0D3B-5608750F3214}"/>
              </a:ext>
            </a:extLst>
          </p:cNvPr>
          <p:cNvPicPr>
            <a:picLocks noChangeAspect="1"/>
          </p:cNvPicPr>
          <p:nvPr/>
        </p:nvPicPr>
        <p:blipFill>
          <a:blip r:embed="rId5"/>
          <a:stretch>
            <a:fillRect/>
          </a:stretch>
        </p:blipFill>
        <p:spPr>
          <a:xfrm>
            <a:off x="345724" y="2360023"/>
            <a:ext cx="6535923" cy="3676457"/>
          </a:xfrm>
          <a:prstGeom prst="rect">
            <a:avLst/>
          </a:prstGeom>
        </p:spPr>
      </p:pic>
    </p:spTree>
    <p:extLst>
      <p:ext uri="{BB962C8B-B14F-4D97-AF65-F5344CB8AC3E}">
        <p14:creationId xmlns:p14="http://schemas.microsoft.com/office/powerpoint/2010/main" val="2047157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4: Ownership &amp; Possession</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3243844" y="1176450"/>
            <a:ext cx="5715223"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Pride In What We Own</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We want to take care of, and improve, our things</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7097702" y="3924998"/>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2" name="Picture 1" descr="A table with a sign on it&#10;&#10;Description automatically generated with low confidence">
            <a:extLst>
              <a:ext uri="{FF2B5EF4-FFF2-40B4-BE49-F238E27FC236}">
                <a16:creationId xmlns:a16="http://schemas.microsoft.com/office/drawing/2014/main" id="{BCF64A0C-829E-F98E-F3EB-7B2A51053A05}"/>
              </a:ext>
            </a:extLst>
          </p:cNvPr>
          <p:cNvPicPr>
            <a:picLocks noChangeAspect="1"/>
          </p:cNvPicPr>
          <p:nvPr/>
        </p:nvPicPr>
        <p:blipFill>
          <a:blip r:embed="rId5"/>
          <a:stretch>
            <a:fillRect/>
          </a:stretch>
        </p:blipFill>
        <p:spPr>
          <a:xfrm>
            <a:off x="475103" y="2108525"/>
            <a:ext cx="6248125" cy="4190662"/>
          </a:xfrm>
          <a:prstGeom prst="rect">
            <a:avLst/>
          </a:prstGeom>
        </p:spPr>
      </p:pic>
    </p:spTree>
    <p:extLst>
      <p:ext uri="{BB962C8B-B14F-4D97-AF65-F5344CB8AC3E}">
        <p14:creationId xmlns:p14="http://schemas.microsoft.com/office/powerpoint/2010/main" val="459116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5: Social Influence &amp; Relatedness</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2311465" y="1176450"/>
            <a:ext cx="7569069"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Desire To Please, and Rise Above, Others</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Our Survival is Tied to the Group</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9723664" y="3924998"/>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19" name="Picture 18" descr="A picture containing valley, canyon, outdoor, ground&#10;&#10;Description automatically generated">
            <a:extLst>
              <a:ext uri="{FF2B5EF4-FFF2-40B4-BE49-F238E27FC236}">
                <a16:creationId xmlns:a16="http://schemas.microsoft.com/office/drawing/2014/main" id="{677BAF91-681A-EADC-F026-A818A3E8AEF7}"/>
              </a:ext>
            </a:extLst>
          </p:cNvPr>
          <p:cNvPicPr>
            <a:picLocks noChangeAspect="1"/>
          </p:cNvPicPr>
          <p:nvPr/>
        </p:nvPicPr>
        <p:blipFill>
          <a:blip r:embed="rId5"/>
          <a:stretch>
            <a:fillRect/>
          </a:stretch>
        </p:blipFill>
        <p:spPr>
          <a:xfrm>
            <a:off x="383822" y="2084525"/>
            <a:ext cx="6357993" cy="4238661"/>
          </a:xfrm>
          <a:prstGeom prst="rect">
            <a:avLst/>
          </a:prstGeom>
        </p:spPr>
      </p:pic>
    </p:spTree>
    <p:extLst>
      <p:ext uri="{BB962C8B-B14F-4D97-AF65-F5344CB8AC3E}">
        <p14:creationId xmlns:p14="http://schemas.microsoft.com/office/powerpoint/2010/main" val="3014771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6: Scarcity &amp; Impatience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2311465" y="1176450"/>
            <a:ext cx="756906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Abundance is Not Motivating</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We want what we cannot have</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7564162" y="4804564"/>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48" name="Picture 47" descr="A red and black banner with white text&#10;&#10;Description automatically generated">
            <a:extLst>
              <a:ext uri="{FF2B5EF4-FFF2-40B4-BE49-F238E27FC236}">
                <a16:creationId xmlns:a16="http://schemas.microsoft.com/office/drawing/2014/main" id="{A73943BA-363E-1423-9999-18AEF185CAA0}"/>
              </a:ext>
            </a:extLst>
          </p:cNvPr>
          <p:cNvPicPr>
            <a:picLocks noChangeAspect="1"/>
          </p:cNvPicPr>
          <p:nvPr/>
        </p:nvPicPr>
        <p:blipFill>
          <a:blip r:embed="rId5"/>
          <a:stretch>
            <a:fillRect/>
          </a:stretch>
        </p:blipFill>
        <p:spPr>
          <a:xfrm>
            <a:off x="1040474" y="2657839"/>
            <a:ext cx="4959147" cy="2975488"/>
          </a:xfrm>
          <a:prstGeom prst="rect">
            <a:avLst/>
          </a:prstGeom>
        </p:spPr>
      </p:pic>
    </p:spTree>
    <p:extLst>
      <p:ext uri="{BB962C8B-B14F-4D97-AF65-F5344CB8AC3E}">
        <p14:creationId xmlns:p14="http://schemas.microsoft.com/office/powerpoint/2010/main" val="3902511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7: Unpredictability &amp; Curiosity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4"/>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2311465" y="1176450"/>
            <a:ext cx="7569069"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What happens next??</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We must know what we don’t know!</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8959067" y="4804564"/>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2" name="Picture 1" descr="Graphical user interface, application&#10;&#10;Description automatically generated">
            <a:extLst>
              <a:ext uri="{FF2B5EF4-FFF2-40B4-BE49-F238E27FC236}">
                <a16:creationId xmlns:a16="http://schemas.microsoft.com/office/drawing/2014/main" id="{4828327A-B477-2ADF-6B2E-3C376AD7E71A}"/>
              </a:ext>
            </a:extLst>
          </p:cNvPr>
          <p:cNvPicPr>
            <a:picLocks noChangeAspect="1"/>
          </p:cNvPicPr>
          <p:nvPr/>
        </p:nvPicPr>
        <p:blipFill>
          <a:blip r:embed="rId5"/>
          <a:stretch>
            <a:fillRect/>
          </a:stretch>
        </p:blipFill>
        <p:spPr>
          <a:xfrm>
            <a:off x="527193" y="2597247"/>
            <a:ext cx="6254016" cy="3213217"/>
          </a:xfrm>
          <a:prstGeom prst="rect">
            <a:avLst/>
          </a:prstGeom>
        </p:spPr>
      </p:pic>
    </p:spTree>
    <p:extLst>
      <p:ext uri="{BB962C8B-B14F-4D97-AF65-F5344CB8AC3E}">
        <p14:creationId xmlns:p14="http://schemas.microsoft.com/office/powerpoint/2010/main" val="92629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Core Drive 8: Loss &amp; Avoidance</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 name="Picture 2" descr="A picture containing text, businesscard&#10;&#10;Description automatically generated">
            <a:extLst>
              <a:ext uri="{FF2B5EF4-FFF2-40B4-BE49-F238E27FC236}">
                <a16:creationId xmlns:a16="http://schemas.microsoft.com/office/drawing/2014/main" id="{5FD74486-0930-2962-FEB2-484D993F37FB}"/>
              </a:ext>
            </a:extLst>
          </p:cNvPr>
          <p:cNvPicPr>
            <a:picLocks noChangeAspect="1"/>
          </p:cNvPicPr>
          <p:nvPr/>
        </p:nvPicPr>
        <p:blipFill>
          <a:blip r:embed="rId3"/>
          <a:stretch>
            <a:fillRect/>
          </a:stretch>
        </p:blipFill>
        <p:spPr>
          <a:xfrm>
            <a:off x="7042193" y="2055894"/>
            <a:ext cx="4295924" cy="4295924"/>
          </a:xfrm>
          <a:prstGeom prst="rect">
            <a:avLst/>
          </a:prstGeom>
        </p:spPr>
      </p:pic>
      <p:sp>
        <p:nvSpPr>
          <p:cNvPr id="4" name="Google Shape;110;p1">
            <a:extLst>
              <a:ext uri="{FF2B5EF4-FFF2-40B4-BE49-F238E27FC236}">
                <a16:creationId xmlns:a16="http://schemas.microsoft.com/office/drawing/2014/main" id="{66F4C2EB-0268-03FC-926D-C1A1CEE7D0AF}"/>
              </a:ext>
            </a:extLst>
          </p:cNvPr>
          <p:cNvSpPr/>
          <p:nvPr/>
        </p:nvSpPr>
        <p:spPr>
          <a:xfrm>
            <a:off x="105483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A29F96E4-1814-D610-501A-EED018AB6D5E}"/>
              </a:ext>
            </a:extLst>
          </p:cNvPr>
          <p:cNvSpPr/>
          <p:nvPr/>
        </p:nvSpPr>
        <p:spPr>
          <a:xfrm>
            <a:off x="681902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0;p1">
            <a:extLst>
              <a:ext uri="{FF2B5EF4-FFF2-40B4-BE49-F238E27FC236}">
                <a16:creationId xmlns:a16="http://schemas.microsoft.com/office/drawing/2014/main" id="{002D76AB-33BB-6E3E-707B-65A974979C7A}"/>
              </a:ext>
            </a:extLst>
          </p:cNvPr>
          <p:cNvSpPr/>
          <p:nvPr/>
        </p:nvSpPr>
        <p:spPr>
          <a:xfrm>
            <a:off x="106723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0;p1">
            <a:extLst>
              <a:ext uri="{FF2B5EF4-FFF2-40B4-BE49-F238E27FC236}">
                <a16:creationId xmlns:a16="http://schemas.microsoft.com/office/drawing/2014/main" id="{CAD77737-86E7-802B-0402-5D357204796E}"/>
              </a:ext>
            </a:extLst>
          </p:cNvPr>
          <p:cNvSpPr/>
          <p:nvPr/>
        </p:nvSpPr>
        <p:spPr>
          <a:xfrm>
            <a:off x="107963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10;p1">
            <a:extLst>
              <a:ext uri="{FF2B5EF4-FFF2-40B4-BE49-F238E27FC236}">
                <a16:creationId xmlns:a16="http://schemas.microsoft.com/office/drawing/2014/main" id="{B946119E-EF90-061B-2EEF-5D692D1812CF}"/>
              </a:ext>
            </a:extLst>
          </p:cNvPr>
          <p:cNvSpPr/>
          <p:nvPr/>
        </p:nvSpPr>
        <p:spPr>
          <a:xfrm>
            <a:off x="1092036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0;p1">
            <a:extLst>
              <a:ext uri="{FF2B5EF4-FFF2-40B4-BE49-F238E27FC236}">
                <a16:creationId xmlns:a16="http://schemas.microsoft.com/office/drawing/2014/main" id="{57D4C695-1810-805E-5075-8F375C8DCDDD}"/>
              </a:ext>
            </a:extLst>
          </p:cNvPr>
          <p:cNvSpPr/>
          <p:nvPr/>
        </p:nvSpPr>
        <p:spPr>
          <a:xfrm>
            <a:off x="1104437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p1">
            <a:extLst>
              <a:ext uri="{FF2B5EF4-FFF2-40B4-BE49-F238E27FC236}">
                <a16:creationId xmlns:a16="http://schemas.microsoft.com/office/drawing/2014/main" id="{A7F2C75E-4A12-5A82-1493-4BF4E24ABAC1}"/>
              </a:ext>
            </a:extLst>
          </p:cNvPr>
          <p:cNvSpPr/>
          <p:nvPr/>
        </p:nvSpPr>
        <p:spPr>
          <a:xfrm>
            <a:off x="1116838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0;p1">
            <a:extLst>
              <a:ext uri="{FF2B5EF4-FFF2-40B4-BE49-F238E27FC236}">
                <a16:creationId xmlns:a16="http://schemas.microsoft.com/office/drawing/2014/main" id="{EC6981C4-F4A4-847E-05C3-4DB9CE657B8F}"/>
              </a:ext>
            </a:extLst>
          </p:cNvPr>
          <p:cNvSpPr/>
          <p:nvPr/>
        </p:nvSpPr>
        <p:spPr>
          <a:xfrm>
            <a:off x="1129239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10;p1">
            <a:extLst>
              <a:ext uri="{FF2B5EF4-FFF2-40B4-BE49-F238E27FC236}">
                <a16:creationId xmlns:a16="http://schemas.microsoft.com/office/drawing/2014/main" id="{705929CD-6625-DBEB-ACE0-4BFA7576082E}"/>
              </a:ext>
            </a:extLst>
          </p:cNvPr>
          <p:cNvSpPr/>
          <p:nvPr/>
        </p:nvSpPr>
        <p:spPr>
          <a:xfrm>
            <a:off x="1141640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10;p1">
            <a:extLst>
              <a:ext uri="{FF2B5EF4-FFF2-40B4-BE49-F238E27FC236}">
                <a16:creationId xmlns:a16="http://schemas.microsoft.com/office/drawing/2014/main" id="{0217EDA6-937A-A102-B758-F353473920EF}"/>
              </a:ext>
            </a:extLst>
          </p:cNvPr>
          <p:cNvSpPr/>
          <p:nvPr/>
        </p:nvSpPr>
        <p:spPr>
          <a:xfrm>
            <a:off x="1154041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p1">
            <a:extLst>
              <a:ext uri="{FF2B5EF4-FFF2-40B4-BE49-F238E27FC236}">
                <a16:creationId xmlns:a16="http://schemas.microsoft.com/office/drawing/2014/main" id="{C19E3C33-DE05-A970-A2A3-6B17A307CDBE}"/>
              </a:ext>
            </a:extLst>
          </p:cNvPr>
          <p:cNvSpPr/>
          <p:nvPr/>
        </p:nvSpPr>
        <p:spPr>
          <a:xfrm>
            <a:off x="116644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10;p1">
            <a:extLst>
              <a:ext uri="{FF2B5EF4-FFF2-40B4-BE49-F238E27FC236}">
                <a16:creationId xmlns:a16="http://schemas.microsoft.com/office/drawing/2014/main" id="{49AD8B00-9FE7-55FA-3DD4-66E33C767D98}"/>
              </a:ext>
            </a:extLst>
          </p:cNvPr>
          <p:cNvSpPr/>
          <p:nvPr/>
        </p:nvSpPr>
        <p:spPr>
          <a:xfrm>
            <a:off x="1178843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10;p1">
            <a:extLst>
              <a:ext uri="{FF2B5EF4-FFF2-40B4-BE49-F238E27FC236}">
                <a16:creationId xmlns:a16="http://schemas.microsoft.com/office/drawing/2014/main" id="{0577931E-274F-301B-11F8-DC2ED0ADAFEF}"/>
              </a:ext>
            </a:extLst>
          </p:cNvPr>
          <p:cNvSpPr/>
          <p:nvPr/>
        </p:nvSpPr>
        <p:spPr>
          <a:xfrm>
            <a:off x="1191244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10;p1">
            <a:extLst>
              <a:ext uri="{FF2B5EF4-FFF2-40B4-BE49-F238E27FC236}">
                <a16:creationId xmlns:a16="http://schemas.microsoft.com/office/drawing/2014/main" id="{DC9489B6-E659-F2A3-CBB7-FC82CDC88F15}"/>
              </a:ext>
            </a:extLst>
          </p:cNvPr>
          <p:cNvSpPr/>
          <p:nvPr/>
        </p:nvSpPr>
        <p:spPr>
          <a:xfrm>
            <a:off x="1203645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10;p1">
            <a:extLst>
              <a:ext uri="{FF2B5EF4-FFF2-40B4-BE49-F238E27FC236}">
                <a16:creationId xmlns:a16="http://schemas.microsoft.com/office/drawing/2014/main" id="{BE4B7AF9-D483-2BB8-1ACD-225026CCBE6C}"/>
              </a:ext>
            </a:extLst>
          </p:cNvPr>
          <p:cNvSpPr/>
          <p:nvPr/>
        </p:nvSpPr>
        <p:spPr>
          <a:xfrm>
            <a:off x="10424328" y="6605847"/>
            <a:ext cx="45719" cy="113328"/>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B300F1E7-FDDF-C3FE-C433-42960B2CC698}"/>
              </a:ext>
            </a:extLst>
          </p:cNvPr>
          <p:cNvSpPr/>
          <p:nvPr/>
        </p:nvSpPr>
        <p:spPr>
          <a:xfrm>
            <a:off x="6944549"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F86BF21F-EC51-E330-FD15-F55199DD9618}"/>
              </a:ext>
            </a:extLst>
          </p:cNvPr>
          <p:cNvSpPr/>
          <p:nvPr/>
        </p:nvSpPr>
        <p:spPr>
          <a:xfrm>
            <a:off x="70748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6027F422-743B-3FB3-027B-1BA7428E5F9A}"/>
              </a:ext>
            </a:extLst>
          </p:cNvPr>
          <p:cNvSpPr/>
          <p:nvPr/>
        </p:nvSpPr>
        <p:spPr>
          <a:xfrm>
            <a:off x="719437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7AE7D30A-D28C-DF9E-E939-3F535E0C58D4}"/>
              </a:ext>
            </a:extLst>
          </p:cNvPr>
          <p:cNvSpPr/>
          <p:nvPr/>
        </p:nvSpPr>
        <p:spPr>
          <a:xfrm>
            <a:off x="732334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56D420EE-5D21-3CF6-2753-FD20945858E2}"/>
              </a:ext>
            </a:extLst>
          </p:cNvPr>
          <p:cNvSpPr/>
          <p:nvPr/>
        </p:nvSpPr>
        <p:spPr>
          <a:xfrm>
            <a:off x="74431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7CADBBD3-8E52-3943-00E4-2FCB1101BE1D}"/>
              </a:ext>
            </a:extLst>
          </p:cNvPr>
          <p:cNvSpPr/>
          <p:nvPr/>
        </p:nvSpPr>
        <p:spPr>
          <a:xfrm>
            <a:off x="756961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B6D89226-BEFF-5315-38EF-4828826ED3A0}"/>
              </a:ext>
            </a:extLst>
          </p:cNvPr>
          <p:cNvSpPr/>
          <p:nvPr/>
        </p:nvSpPr>
        <p:spPr>
          <a:xfrm>
            <a:off x="76936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A571C1A5-A831-9BFA-804C-81368586582A}"/>
              </a:ext>
            </a:extLst>
          </p:cNvPr>
          <p:cNvSpPr/>
          <p:nvPr/>
        </p:nvSpPr>
        <p:spPr>
          <a:xfrm>
            <a:off x="781763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27403E96-D010-9FE9-252D-51CCF6B7A733}"/>
              </a:ext>
            </a:extLst>
          </p:cNvPr>
          <p:cNvSpPr/>
          <p:nvPr/>
        </p:nvSpPr>
        <p:spPr>
          <a:xfrm>
            <a:off x="79416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D4D1B742-A35D-CA39-4E32-3503093D2F06}"/>
              </a:ext>
            </a:extLst>
          </p:cNvPr>
          <p:cNvSpPr/>
          <p:nvPr/>
        </p:nvSpPr>
        <p:spPr>
          <a:xfrm>
            <a:off x="80656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20E0D5DF-739A-E225-45C8-702085858A68}"/>
              </a:ext>
            </a:extLst>
          </p:cNvPr>
          <p:cNvSpPr/>
          <p:nvPr/>
        </p:nvSpPr>
        <p:spPr>
          <a:xfrm>
            <a:off x="81896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E0E8300E-29E8-2641-E3EB-315F20A04548}"/>
              </a:ext>
            </a:extLst>
          </p:cNvPr>
          <p:cNvSpPr/>
          <p:nvPr/>
        </p:nvSpPr>
        <p:spPr>
          <a:xfrm>
            <a:off x="83136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AD93291-F3E7-BD79-E28B-6E7D9CD70C61}"/>
              </a:ext>
            </a:extLst>
          </p:cNvPr>
          <p:cNvSpPr/>
          <p:nvPr/>
        </p:nvSpPr>
        <p:spPr>
          <a:xfrm>
            <a:off x="844016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CE76E05B-185E-A5C9-C1D5-0C3CB81F4618}"/>
              </a:ext>
            </a:extLst>
          </p:cNvPr>
          <p:cNvSpPr/>
          <p:nvPr/>
        </p:nvSpPr>
        <p:spPr>
          <a:xfrm>
            <a:off x="856169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C5E0D1E0-E1C3-405D-8687-F2870643F753}"/>
              </a:ext>
            </a:extLst>
          </p:cNvPr>
          <p:cNvSpPr/>
          <p:nvPr/>
        </p:nvSpPr>
        <p:spPr>
          <a:xfrm>
            <a:off x="868322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64E15204-282A-7E92-6364-AC157AE752EB}"/>
              </a:ext>
            </a:extLst>
          </p:cNvPr>
          <p:cNvSpPr/>
          <p:nvPr/>
        </p:nvSpPr>
        <p:spPr>
          <a:xfrm>
            <a:off x="880475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39D2FBBB-9D5A-7189-34BB-84BC522248EF}"/>
              </a:ext>
            </a:extLst>
          </p:cNvPr>
          <p:cNvSpPr/>
          <p:nvPr/>
        </p:nvSpPr>
        <p:spPr>
          <a:xfrm>
            <a:off x="89362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26B90861-56A9-92F4-0B4C-995CC68EDA7B}"/>
              </a:ext>
            </a:extLst>
          </p:cNvPr>
          <p:cNvSpPr/>
          <p:nvPr/>
        </p:nvSpPr>
        <p:spPr>
          <a:xfrm>
            <a:off x="9056757"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CD73DFE5-8F65-0A87-394D-6B3D86DB166E}"/>
              </a:ext>
            </a:extLst>
          </p:cNvPr>
          <p:cNvSpPr/>
          <p:nvPr/>
        </p:nvSpPr>
        <p:spPr>
          <a:xfrm>
            <a:off x="9177540"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039CD9FE-E63F-93A7-6D2E-C08A4315FEE3}"/>
              </a:ext>
            </a:extLst>
          </p:cNvPr>
          <p:cNvSpPr/>
          <p:nvPr/>
        </p:nvSpPr>
        <p:spPr>
          <a:xfrm>
            <a:off x="930359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D2F1755A-5A59-3715-3E31-302661CE9318}"/>
              </a:ext>
            </a:extLst>
          </p:cNvPr>
          <p:cNvSpPr/>
          <p:nvPr/>
        </p:nvSpPr>
        <p:spPr>
          <a:xfrm>
            <a:off x="943224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70F45248-265D-D754-29B7-9BA60FD9FC8C}"/>
              </a:ext>
            </a:extLst>
          </p:cNvPr>
          <p:cNvSpPr/>
          <p:nvPr/>
        </p:nvSpPr>
        <p:spPr>
          <a:xfrm>
            <a:off x="9551613"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F981AFC7-A8AF-55E2-29B4-DFE13D7B0C6B}"/>
              </a:ext>
            </a:extLst>
          </p:cNvPr>
          <p:cNvSpPr/>
          <p:nvPr/>
        </p:nvSpPr>
        <p:spPr>
          <a:xfrm>
            <a:off x="9677945"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B624DBFD-FDA8-C1D0-48FB-05262ECF8B05}"/>
              </a:ext>
            </a:extLst>
          </p:cNvPr>
          <p:cNvSpPr/>
          <p:nvPr/>
        </p:nvSpPr>
        <p:spPr>
          <a:xfrm>
            <a:off x="980427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B938D282-213C-F81A-EDBB-CFFD818F7A8A}"/>
              </a:ext>
            </a:extLst>
          </p:cNvPr>
          <p:cNvSpPr/>
          <p:nvPr/>
        </p:nvSpPr>
        <p:spPr>
          <a:xfrm>
            <a:off x="9930611"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48CA2CED-B786-FB98-B98C-501452041194}"/>
              </a:ext>
            </a:extLst>
          </p:cNvPr>
          <p:cNvSpPr/>
          <p:nvPr/>
        </p:nvSpPr>
        <p:spPr>
          <a:xfrm>
            <a:off x="1005694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3BBECAE5-3042-2E54-27C7-7DFFA680E3A0}"/>
              </a:ext>
            </a:extLst>
          </p:cNvPr>
          <p:cNvSpPr/>
          <p:nvPr/>
        </p:nvSpPr>
        <p:spPr>
          <a:xfrm>
            <a:off x="10176308"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B71A209C-8B8D-765F-F628-4E1E16979CEC}"/>
              </a:ext>
            </a:extLst>
          </p:cNvPr>
          <p:cNvSpPr/>
          <p:nvPr/>
        </p:nvSpPr>
        <p:spPr>
          <a:xfrm>
            <a:off x="10304964" y="6605847"/>
            <a:ext cx="45719"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Higher Purpose…">
            <a:extLst>
              <a:ext uri="{FF2B5EF4-FFF2-40B4-BE49-F238E27FC236}">
                <a16:creationId xmlns:a16="http://schemas.microsoft.com/office/drawing/2014/main" id="{5E45433F-D9BC-8B94-53DD-7F7B28652983}"/>
              </a:ext>
            </a:extLst>
          </p:cNvPr>
          <p:cNvSpPr txBox="1"/>
          <p:nvPr/>
        </p:nvSpPr>
        <p:spPr>
          <a:xfrm>
            <a:off x="2311465" y="1176450"/>
            <a:ext cx="756906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p>
            <a:pPr algn="ctr">
              <a:defRPr sz="7000" spc="70"/>
            </a:pPr>
            <a:r>
              <a:rPr lang="en-US" sz="2800" dirty="0">
                <a:solidFill>
                  <a:srgbClr val="1B1C67"/>
                </a:solidFill>
                <a:latin typeface="Azo Sans Md" panose="02000000000000000000" pitchFamily="2" charset="77"/>
              </a:rPr>
              <a:t>Fear of Losing Something</a:t>
            </a:r>
            <a:endParaRPr sz="2800" dirty="0">
              <a:solidFill>
                <a:srgbClr val="1B1C67"/>
              </a:solidFill>
              <a:latin typeface="Azo Sans Md" panose="02000000000000000000" pitchFamily="2" charset="77"/>
            </a:endParaRPr>
          </a:p>
          <a:p>
            <a:pPr algn="ctr"/>
            <a:r>
              <a:rPr lang="en-US" sz="1800" dirty="0">
                <a:solidFill>
                  <a:srgbClr val="1B1C67"/>
                </a:solidFill>
                <a:latin typeface="Azo Sans Md" panose="02000000000000000000" pitchFamily="2" charset="77"/>
              </a:rPr>
              <a:t>It’s hard to quit what you’ve put so much into</a:t>
            </a:r>
            <a:endParaRPr sz="1800" dirty="0">
              <a:solidFill>
                <a:srgbClr val="1B1C67"/>
              </a:solidFill>
              <a:latin typeface="Azo Sans Md" panose="02000000000000000000" pitchFamily="2" charset="77"/>
            </a:endParaRPr>
          </a:p>
        </p:txBody>
      </p:sp>
      <p:sp>
        <p:nvSpPr>
          <p:cNvPr id="53" name="Oval">
            <a:extLst>
              <a:ext uri="{FF2B5EF4-FFF2-40B4-BE49-F238E27FC236}">
                <a16:creationId xmlns:a16="http://schemas.microsoft.com/office/drawing/2014/main" id="{39FEBF51-8D3E-D827-9589-267C1AAB2CD2}"/>
              </a:ext>
            </a:extLst>
          </p:cNvPr>
          <p:cNvSpPr/>
          <p:nvPr/>
        </p:nvSpPr>
        <p:spPr>
          <a:xfrm>
            <a:off x="8391653" y="5261457"/>
            <a:ext cx="1597003" cy="557716"/>
          </a:xfrm>
          <a:prstGeom prst="ellipse">
            <a:avLst/>
          </a:prstGeom>
          <a:ln w="50800">
            <a:solidFill>
              <a:srgbClr val="FF0009"/>
            </a:solidFill>
            <a:miter lim="400000"/>
          </a:ln>
        </p:spPr>
        <p:txBody>
          <a:bodyPr lIns="76200" tIns="76200" rIns="76200" bIns="76200" anchor="ctr"/>
          <a:lstStyle/>
          <a:p>
            <a:pPr algn="ctr">
              <a:defRPr sz="3500" i="0" spc="0">
                <a:solidFill>
                  <a:srgbClr val="FFFFFF"/>
                </a:solidFill>
                <a:latin typeface="DIN Alternate Bold"/>
                <a:ea typeface="DIN Alternate Bold"/>
                <a:cs typeface="DIN Alternate Bold"/>
                <a:sym typeface="DIN Alternate Bold"/>
              </a:defRPr>
            </a:pPr>
            <a:endParaRPr sz="5250"/>
          </a:p>
        </p:txBody>
      </p:sp>
      <p:pic>
        <p:nvPicPr>
          <p:cNvPr id="19" name="Picture 18" descr="A close-up of a cassette tape&#10;&#10;Description automatically generated with low confidence">
            <a:extLst>
              <a:ext uri="{FF2B5EF4-FFF2-40B4-BE49-F238E27FC236}">
                <a16:creationId xmlns:a16="http://schemas.microsoft.com/office/drawing/2014/main" id="{A3CA6042-2DDC-BEC3-5B34-A0BA4CAD8F13}"/>
              </a:ext>
            </a:extLst>
          </p:cNvPr>
          <p:cNvPicPr>
            <a:picLocks noChangeAspect="1"/>
          </p:cNvPicPr>
          <p:nvPr/>
        </p:nvPicPr>
        <p:blipFill>
          <a:blip r:embed="rId4"/>
          <a:stretch>
            <a:fillRect/>
          </a:stretch>
        </p:blipFill>
        <p:spPr>
          <a:xfrm>
            <a:off x="801629" y="2152823"/>
            <a:ext cx="5686954" cy="4102065"/>
          </a:xfrm>
          <a:prstGeom prst="rect">
            <a:avLst/>
          </a:prstGeom>
        </p:spPr>
      </p:pic>
    </p:spTree>
    <p:extLst>
      <p:ext uri="{BB962C8B-B14F-4D97-AF65-F5344CB8AC3E}">
        <p14:creationId xmlns:p14="http://schemas.microsoft.com/office/powerpoint/2010/main" val="1538679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5367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1B1D67"/>
                </a:solidFill>
                <a:latin typeface="Arial"/>
                <a:ea typeface="Arial"/>
                <a:cs typeface="Arial"/>
                <a:sym typeface="Arial"/>
              </a:rPr>
              <a:t>Characters and Icons</a:t>
            </a:r>
            <a:endParaRPr sz="3200" b="0" i="0" u="none" strike="noStrike" cap="none">
              <a:solidFill>
                <a:srgbClr val="6C6CE0"/>
              </a:solidFill>
              <a:latin typeface="Arial"/>
              <a:ea typeface="Arial"/>
              <a:cs typeface="Arial"/>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45" name="Google Shape;345;p30"/>
          <p:cNvSpPr/>
          <p:nvPr/>
        </p:nvSpPr>
        <p:spPr>
          <a:xfrm>
            <a:off x="6758931" y="2441355"/>
            <a:ext cx="396297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sng" strike="noStrike" cap="none">
                <a:solidFill>
                  <a:srgbClr val="1B1D67"/>
                </a:solidFill>
                <a:latin typeface="Arial"/>
                <a:ea typeface="Arial"/>
                <a:cs typeface="Arial"/>
                <a:sym typeface="Arial"/>
              </a:rPr>
              <a:t>Avatars &amp; Icons:</a:t>
            </a:r>
            <a:br>
              <a:rPr lang="en-US" sz="1600" b="0" i="0" u="none" strike="noStrike" cap="none">
                <a:solidFill>
                  <a:srgbClr val="1B1D67"/>
                </a:solidFill>
                <a:latin typeface="Arial"/>
                <a:ea typeface="Arial"/>
                <a:cs typeface="Arial"/>
                <a:sym typeface="Arial"/>
              </a:rPr>
            </a:br>
            <a:r>
              <a:rPr lang="en-US" sz="1600" b="0" i="0" u="none" strike="noStrike" cap="none">
                <a:solidFill>
                  <a:srgbClr val="1B1D67"/>
                </a:solidFill>
                <a:latin typeface="Arial"/>
                <a:ea typeface="Arial"/>
                <a:cs typeface="Arial"/>
                <a:sym typeface="Arial"/>
              </a:rPr>
              <a:t>https://drive.google.com/drive/folders/1tAQUG92iKXOA38f2D6hTmlTgBvBuwXRE?usp=drive_link</a:t>
            </a:r>
            <a:endParaRPr sz="1400" b="0" i="0" u="none" strike="noStrike" cap="none">
              <a:solidFill>
                <a:srgbClr val="000000"/>
              </a:solidFill>
              <a:latin typeface="Arial"/>
              <a:ea typeface="Arial"/>
              <a:cs typeface="Arial"/>
              <a:sym typeface="Arial"/>
            </a:endParaRPr>
          </a:p>
        </p:txBody>
      </p:sp>
      <p:sp>
        <p:nvSpPr>
          <p:cNvPr id="346" name="Google Shape;346;p30"/>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0"/>
          <p:cNvSpPr/>
          <p:nvPr/>
        </p:nvSpPr>
        <p:spPr>
          <a:xfrm>
            <a:off x="10686954"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1065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3"/>
          <p:cNvPicPr preferRelativeResize="0"/>
          <p:nvPr/>
        </p:nvPicPr>
        <p:blipFill rotWithShape="1">
          <a:blip r:embed="rId3">
            <a:alphaModFix/>
          </a:blip>
          <a:srcRect/>
          <a:stretch/>
        </p:blipFill>
        <p:spPr>
          <a:xfrm>
            <a:off x="5277243" y="10159"/>
            <a:ext cx="6108857" cy="6857999"/>
          </a:xfrm>
          <a:prstGeom prst="rect">
            <a:avLst/>
          </a:prstGeom>
          <a:noFill/>
          <a:ln>
            <a:noFill/>
          </a:ln>
        </p:spPr>
      </p:pic>
      <p:sp>
        <p:nvSpPr>
          <p:cNvPr id="315" name="Google Shape;315;p3"/>
          <p:cNvSpPr txBox="1"/>
          <p:nvPr/>
        </p:nvSpPr>
        <p:spPr>
          <a:xfrm>
            <a:off x="345402" y="394567"/>
            <a:ext cx="5367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1B1D67"/>
                </a:solidFill>
                <a:latin typeface="Arial"/>
                <a:ea typeface="Arial"/>
                <a:cs typeface="Arial"/>
                <a:sym typeface="Arial"/>
              </a:rPr>
              <a:t>Who’s this guy anyway?</a:t>
            </a:r>
            <a:endParaRPr sz="3200" b="0" i="0" u="none" strike="noStrike" cap="none" dirty="0">
              <a:solidFill>
                <a:srgbClr val="6C6CE0"/>
              </a:solidFill>
              <a:latin typeface="Arial"/>
              <a:ea typeface="Arial"/>
              <a:cs typeface="Arial"/>
              <a:sym typeface="Arial"/>
            </a:endParaRPr>
          </a:p>
        </p:txBody>
      </p:sp>
      <p:grpSp>
        <p:nvGrpSpPr>
          <p:cNvPr id="316" name="Google Shape;316;p3"/>
          <p:cNvGrpSpPr/>
          <p:nvPr/>
        </p:nvGrpSpPr>
        <p:grpSpPr>
          <a:xfrm>
            <a:off x="805900" y="1034169"/>
            <a:ext cx="1884532" cy="75863"/>
            <a:chOff x="820994" y="845555"/>
            <a:chExt cx="1884532" cy="75863"/>
          </a:xfrm>
        </p:grpSpPr>
        <p:sp>
          <p:nvSpPr>
            <p:cNvPr id="317" name="Google Shape;317;p3"/>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22" name="Google Shape;322;p3"/>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
          <p:cNvSpPr/>
          <p:nvPr/>
        </p:nvSpPr>
        <p:spPr>
          <a:xfrm>
            <a:off x="10686954"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3"/>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3"/>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3"/>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3"/>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7296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e9c87b5240_0_28"/>
          <p:cNvSpPr/>
          <p:nvPr/>
        </p:nvSpPr>
        <p:spPr>
          <a:xfrm>
            <a:off x="10558025"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2e9c87b5240_0_28"/>
          <p:cNvSpPr/>
          <p:nvPr/>
        </p:nvSpPr>
        <p:spPr>
          <a:xfrm>
            <a:off x="10686954"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2e9c87b5240_0_28"/>
          <p:cNvSpPr/>
          <p:nvPr/>
        </p:nvSpPr>
        <p:spPr>
          <a:xfrm>
            <a:off x="10815883"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2e9c87b5240_0_28"/>
          <p:cNvSpPr/>
          <p:nvPr/>
        </p:nvSpPr>
        <p:spPr>
          <a:xfrm>
            <a:off x="10944812"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2e9c87b5240_0_28"/>
          <p:cNvSpPr/>
          <p:nvPr/>
        </p:nvSpPr>
        <p:spPr>
          <a:xfrm>
            <a:off x="11073741"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g2e9c87b5240_0_28"/>
          <p:cNvSpPr/>
          <p:nvPr/>
        </p:nvSpPr>
        <p:spPr>
          <a:xfrm>
            <a:off x="11202671"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2e9c87b5240_0_28"/>
          <p:cNvSpPr/>
          <p:nvPr/>
        </p:nvSpPr>
        <p:spPr>
          <a:xfrm>
            <a:off x="11331600"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2e9c87b5240_0_28"/>
          <p:cNvSpPr/>
          <p:nvPr/>
        </p:nvSpPr>
        <p:spPr>
          <a:xfrm>
            <a:off x="11460529"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g2e9c87b5240_0_28"/>
          <p:cNvSpPr/>
          <p:nvPr/>
        </p:nvSpPr>
        <p:spPr>
          <a:xfrm>
            <a:off x="11589458"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e9c87b5240_0_28"/>
          <p:cNvSpPr/>
          <p:nvPr/>
        </p:nvSpPr>
        <p:spPr>
          <a:xfrm>
            <a:off x="11718387"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e9c87b5240_0_28"/>
          <p:cNvSpPr/>
          <p:nvPr/>
        </p:nvSpPr>
        <p:spPr>
          <a:xfrm>
            <a:off x="11847317"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2e9c87b5240_0_28"/>
          <p:cNvSpPr/>
          <p:nvPr/>
        </p:nvSpPr>
        <p:spPr>
          <a:xfrm>
            <a:off x="11976246" y="1184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2e9c87b5240_0_28"/>
          <p:cNvSpPr/>
          <p:nvPr/>
        </p:nvSpPr>
        <p:spPr>
          <a:xfrm>
            <a:off x="10558025" y="1617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e9c87b5240_0_28"/>
          <p:cNvSpPr/>
          <p:nvPr/>
        </p:nvSpPr>
        <p:spPr>
          <a:xfrm>
            <a:off x="10686954"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2e9c87b5240_0_28"/>
          <p:cNvSpPr/>
          <p:nvPr/>
        </p:nvSpPr>
        <p:spPr>
          <a:xfrm>
            <a:off x="10815883"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e9c87b5240_0_28"/>
          <p:cNvSpPr/>
          <p:nvPr/>
        </p:nvSpPr>
        <p:spPr>
          <a:xfrm>
            <a:off x="10944812"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e9c87b5240_0_28"/>
          <p:cNvSpPr/>
          <p:nvPr/>
        </p:nvSpPr>
        <p:spPr>
          <a:xfrm>
            <a:off x="11073741"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2e9c87b5240_0_28"/>
          <p:cNvSpPr/>
          <p:nvPr/>
        </p:nvSpPr>
        <p:spPr>
          <a:xfrm>
            <a:off x="11202671"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2e9c87b5240_0_28"/>
          <p:cNvSpPr/>
          <p:nvPr/>
        </p:nvSpPr>
        <p:spPr>
          <a:xfrm>
            <a:off x="11331600"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e9c87b5240_0_28"/>
          <p:cNvSpPr/>
          <p:nvPr/>
        </p:nvSpPr>
        <p:spPr>
          <a:xfrm>
            <a:off x="11460529"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e9c87b5240_0_28"/>
          <p:cNvSpPr/>
          <p:nvPr/>
        </p:nvSpPr>
        <p:spPr>
          <a:xfrm>
            <a:off x="11589458"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2e9c87b5240_0_28"/>
          <p:cNvSpPr/>
          <p:nvPr/>
        </p:nvSpPr>
        <p:spPr>
          <a:xfrm>
            <a:off x="11718387"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e9c87b5240_0_28"/>
          <p:cNvSpPr/>
          <p:nvPr/>
        </p:nvSpPr>
        <p:spPr>
          <a:xfrm>
            <a:off x="11847317"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2e9c87b5240_0_28"/>
          <p:cNvSpPr/>
          <p:nvPr/>
        </p:nvSpPr>
        <p:spPr>
          <a:xfrm>
            <a:off x="11976246" y="1617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2e9c87b5240_0_28"/>
          <p:cNvSpPr/>
          <p:nvPr/>
        </p:nvSpPr>
        <p:spPr>
          <a:xfrm>
            <a:off x="10558025" y="2050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e9c87b5240_0_28"/>
          <p:cNvSpPr/>
          <p:nvPr/>
        </p:nvSpPr>
        <p:spPr>
          <a:xfrm>
            <a:off x="10686954" y="2050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e9c87b5240_0_28"/>
          <p:cNvSpPr/>
          <p:nvPr/>
        </p:nvSpPr>
        <p:spPr>
          <a:xfrm>
            <a:off x="10815883"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e9c87b5240_0_28"/>
          <p:cNvSpPr/>
          <p:nvPr/>
        </p:nvSpPr>
        <p:spPr>
          <a:xfrm>
            <a:off x="10944812"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e9c87b5240_0_28"/>
          <p:cNvSpPr/>
          <p:nvPr/>
        </p:nvSpPr>
        <p:spPr>
          <a:xfrm>
            <a:off x="11073741"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e9c87b5240_0_28"/>
          <p:cNvSpPr/>
          <p:nvPr/>
        </p:nvSpPr>
        <p:spPr>
          <a:xfrm>
            <a:off x="11202671"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e9c87b5240_0_28"/>
          <p:cNvSpPr/>
          <p:nvPr/>
        </p:nvSpPr>
        <p:spPr>
          <a:xfrm>
            <a:off x="11331600"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e9c87b5240_0_28"/>
          <p:cNvSpPr/>
          <p:nvPr/>
        </p:nvSpPr>
        <p:spPr>
          <a:xfrm>
            <a:off x="11460529"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2e9c87b5240_0_28"/>
          <p:cNvSpPr/>
          <p:nvPr/>
        </p:nvSpPr>
        <p:spPr>
          <a:xfrm>
            <a:off x="11589458"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2e9c87b5240_0_28"/>
          <p:cNvSpPr/>
          <p:nvPr/>
        </p:nvSpPr>
        <p:spPr>
          <a:xfrm>
            <a:off x="11718387"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e9c87b5240_0_28"/>
          <p:cNvSpPr/>
          <p:nvPr/>
        </p:nvSpPr>
        <p:spPr>
          <a:xfrm>
            <a:off x="11847317"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e9c87b5240_0_28"/>
          <p:cNvSpPr/>
          <p:nvPr/>
        </p:nvSpPr>
        <p:spPr>
          <a:xfrm>
            <a:off x="11976246" y="2050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e9c87b5240_0_28"/>
          <p:cNvSpPr/>
          <p:nvPr/>
        </p:nvSpPr>
        <p:spPr>
          <a:xfrm>
            <a:off x="10558025" y="2483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e9c87b5240_0_28"/>
          <p:cNvSpPr/>
          <p:nvPr/>
        </p:nvSpPr>
        <p:spPr>
          <a:xfrm>
            <a:off x="10686954" y="2483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2e9c87b5240_0_28"/>
          <p:cNvSpPr/>
          <p:nvPr/>
        </p:nvSpPr>
        <p:spPr>
          <a:xfrm>
            <a:off x="10815883" y="2483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e9c87b5240_0_28"/>
          <p:cNvSpPr/>
          <p:nvPr/>
        </p:nvSpPr>
        <p:spPr>
          <a:xfrm>
            <a:off x="10944812"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e9c87b5240_0_28"/>
          <p:cNvSpPr/>
          <p:nvPr/>
        </p:nvSpPr>
        <p:spPr>
          <a:xfrm>
            <a:off x="11073741"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e9c87b5240_0_28"/>
          <p:cNvSpPr/>
          <p:nvPr/>
        </p:nvSpPr>
        <p:spPr>
          <a:xfrm>
            <a:off x="11202671"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e9c87b5240_0_28"/>
          <p:cNvSpPr/>
          <p:nvPr/>
        </p:nvSpPr>
        <p:spPr>
          <a:xfrm>
            <a:off x="11331600"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2e9c87b5240_0_28"/>
          <p:cNvSpPr/>
          <p:nvPr/>
        </p:nvSpPr>
        <p:spPr>
          <a:xfrm>
            <a:off x="11460529"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e9c87b5240_0_28"/>
          <p:cNvSpPr/>
          <p:nvPr/>
        </p:nvSpPr>
        <p:spPr>
          <a:xfrm>
            <a:off x="11589458"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e9c87b5240_0_28"/>
          <p:cNvSpPr/>
          <p:nvPr/>
        </p:nvSpPr>
        <p:spPr>
          <a:xfrm>
            <a:off x="11718387"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e9c87b5240_0_28"/>
          <p:cNvSpPr/>
          <p:nvPr/>
        </p:nvSpPr>
        <p:spPr>
          <a:xfrm>
            <a:off x="11847317"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e9c87b5240_0_28"/>
          <p:cNvSpPr/>
          <p:nvPr/>
        </p:nvSpPr>
        <p:spPr>
          <a:xfrm>
            <a:off x="11976246" y="2483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e9c87b5240_0_28"/>
          <p:cNvSpPr/>
          <p:nvPr/>
        </p:nvSpPr>
        <p:spPr>
          <a:xfrm>
            <a:off x="10558025" y="2915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e9c87b5240_0_28"/>
          <p:cNvSpPr/>
          <p:nvPr/>
        </p:nvSpPr>
        <p:spPr>
          <a:xfrm>
            <a:off x="10686954" y="2915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e9c87b5240_0_28"/>
          <p:cNvSpPr/>
          <p:nvPr/>
        </p:nvSpPr>
        <p:spPr>
          <a:xfrm>
            <a:off x="10815883" y="2915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e9c87b5240_0_28"/>
          <p:cNvSpPr/>
          <p:nvPr/>
        </p:nvSpPr>
        <p:spPr>
          <a:xfrm>
            <a:off x="10944812" y="2915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e9c87b5240_0_28"/>
          <p:cNvSpPr/>
          <p:nvPr/>
        </p:nvSpPr>
        <p:spPr>
          <a:xfrm>
            <a:off x="11073741"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2e9c87b5240_0_28"/>
          <p:cNvSpPr/>
          <p:nvPr/>
        </p:nvSpPr>
        <p:spPr>
          <a:xfrm>
            <a:off x="11202671"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e9c87b5240_0_28"/>
          <p:cNvSpPr/>
          <p:nvPr/>
        </p:nvSpPr>
        <p:spPr>
          <a:xfrm>
            <a:off x="11331600"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2e9c87b5240_0_28"/>
          <p:cNvSpPr/>
          <p:nvPr/>
        </p:nvSpPr>
        <p:spPr>
          <a:xfrm>
            <a:off x="11460529"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2e9c87b5240_0_28"/>
          <p:cNvSpPr/>
          <p:nvPr/>
        </p:nvSpPr>
        <p:spPr>
          <a:xfrm>
            <a:off x="11589458"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e9c87b5240_0_28"/>
          <p:cNvSpPr/>
          <p:nvPr/>
        </p:nvSpPr>
        <p:spPr>
          <a:xfrm>
            <a:off x="11718387"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e9c87b5240_0_28"/>
          <p:cNvSpPr/>
          <p:nvPr/>
        </p:nvSpPr>
        <p:spPr>
          <a:xfrm>
            <a:off x="11847317"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e9c87b5240_0_28"/>
          <p:cNvSpPr/>
          <p:nvPr/>
        </p:nvSpPr>
        <p:spPr>
          <a:xfrm>
            <a:off x="11976246" y="2915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e9c87b5240_0_28"/>
          <p:cNvSpPr/>
          <p:nvPr/>
        </p:nvSpPr>
        <p:spPr>
          <a:xfrm>
            <a:off x="10558025"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e9c87b5240_0_28"/>
          <p:cNvSpPr/>
          <p:nvPr/>
        </p:nvSpPr>
        <p:spPr>
          <a:xfrm>
            <a:off x="10686954"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e9c87b5240_0_28"/>
          <p:cNvSpPr/>
          <p:nvPr/>
        </p:nvSpPr>
        <p:spPr>
          <a:xfrm>
            <a:off x="10815883"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2e9c87b5240_0_28"/>
          <p:cNvSpPr/>
          <p:nvPr/>
        </p:nvSpPr>
        <p:spPr>
          <a:xfrm>
            <a:off x="10944812"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e9c87b5240_0_28"/>
          <p:cNvSpPr/>
          <p:nvPr/>
        </p:nvSpPr>
        <p:spPr>
          <a:xfrm>
            <a:off x="11073741"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e9c87b5240_0_28"/>
          <p:cNvSpPr/>
          <p:nvPr/>
        </p:nvSpPr>
        <p:spPr>
          <a:xfrm>
            <a:off x="11202671"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e9c87b5240_0_28"/>
          <p:cNvSpPr/>
          <p:nvPr/>
        </p:nvSpPr>
        <p:spPr>
          <a:xfrm>
            <a:off x="11331600"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e9c87b5240_0_28"/>
          <p:cNvSpPr/>
          <p:nvPr/>
        </p:nvSpPr>
        <p:spPr>
          <a:xfrm>
            <a:off x="11460529"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e9c87b5240_0_28"/>
          <p:cNvSpPr/>
          <p:nvPr/>
        </p:nvSpPr>
        <p:spPr>
          <a:xfrm>
            <a:off x="11589458"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e9c87b5240_0_28"/>
          <p:cNvSpPr/>
          <p:nvPr/>
        </p:nvSpPr>
        <p:spPr>
          <a:xfrm>
            <a:off x="11718387"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2e9c87b5240_0_28"/>
          <p:cNvSpPr/>
          <p:nvPr/>
        </p:nvSpPr>
        <p:spPr>
          <a:xfrm>
            <a:off x="11847317"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e9c87b5240_0_28"/>
          <p:cNvSpPr/>
          <p:nvPr/>
        </p:nvSpPr>
        <p:spPr>
          <a:xfrm>
            <a:off x="11976246" y="3348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e9c87b5240_0_28"/>
          <p:cNvSpPr/>
          <p:nvPr/>
        </p:nvSpPr>
        <p:spPr>
          <a:xfrm>
            <a:off x="10558025"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e9c87b5240_0_28"/>
          <p:cNvSpPr/>
          <p:nvPr/>
        </p:nvSpPr>
        <p:spPr>
          <a:xfrm>
            <a:off x="10686954"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e9c87b5240_0_28"/>
          <p:cNvSpPr/>
          <p:nvPr/>
        </p:nvSpPr>
        <p:spPr>
          <a:xfrm>
            <a:off x="10815883"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2e9c87b5240_0_28"/>
          <p:cNvSpPr/>
          <p:nvPr/>
        </p:nvSpPr>
        <p:spPr>
          <a:xfrm>
            <a:off x="10944812"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e9c87b5240_0_28"/>
          <p:cNvSpPr/>
          <p:nvPr/>
        </p:nvSpPr>
        <p:spPr>
          <a:xfrm>
            <a:off x="11073741"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2e9c87b5240_0_28"/>
          <p:cNvSpPr/>
          <p:nvPr/>
        </p:nvSpPr>
        <p:spPr>
          <a:xfrm>
            <a:off x="11202671"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2e9c87b5240_0_28"/>
          <p:cNvSpPr/>
          <p:nvPr/>
        </p:nvSpPr>
        <p:spPr>
          <a:xfrm>
            <a:off x="11331600"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2e9c87b5240_0_28"/>
          <p:cNvSpPr/>
          <p:nvPr/>
        </p:nvSpPr>
        <p:spPr>
          <a:xfrm>
            <a:off x="11460529"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2e9c87b5240_0_28"/>
          <p:cNvSpPr/>
          <p:nvPr/>
        </p:nvSpPr>
        <p:spPr>
          <a:xfrm>
            <a:off x="11589458"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2e9c87b5240_0_28"/>
          <p:cNvSpPr/>
          <p:nvPr/>
        </p:nvSpPr>
        <p:spPr>
          <a:xfrm>
            <a:off x="11718387"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e9c87b5240_0_28"/>
          <p:cNvSpPr/>
          <p:nvPr/>
        </p:nvSpPr>
        <p:spPr>
          <a:xfrm>
            <a:off x="11847317"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2e9c87b5240_0_28"/>
          <p:cNvSpPr/>
          <p:nvPr/>
        </p:nvSpPr>
        <p:spPr>
          <a:xfrm>
            <a:off x="11976246" y="3781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e9c87b5240_0_28"/>
          <p:cNvSpPr/>
          <p:nvPr/>
        </p:nvSpPr>
        <p:spPr>
          <a:xfrm>
            <a:off x="10558025"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e9c87b5240_0_28"/>
          <p:cNvSpPr/>
          <p:nvPr/>
        </p:nvSpPr>
        <p:spPr>
          <a:xfrm>
            <a:off x="10686954"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e9c87b5240_0_28"/>
          <p:cNvSpPr/>
          <p:nvPr/>
        </p:nvSpPr>
        <p:spPr>
          <a:xfrm>
            <a:off x="10815883"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e9c87b5240_0_28"/>
          <p:cNvSpPr/>
          <p:nvPr/>
        </p:nvSpPr>
        <p:spPr>
          <a:xfrm>
            <a:off x="10944812"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e9c87b5240_0_28"/>
          <p:cNvSpPr/>
          <p:nvPr/>
        </p:nvSpPr>
        <p:spPr>
          <a:xfrm>
            <a:off x="11073741"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e9c87b5240_0_28"/>
          <p:cNvSpPr/>
          <p:nvPr/>
        </p:nvSpPr>
        <p:spPr>
          <a:xfrm>
            <a:off x="11202671"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e9c87b5240_0_28"/>
          <p:cNvSpPr/>
          <p:nvPr/>
        </p:nvSpPr>
        <p:spPr>
          <a:xfrm>
            <a:off x="11331600"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e9c87b5240_0_28"/>
          <p:cNvSpPr/>
          <p:nvPr/>
        </p:nvSpPr>
        <p:spPr>
          <a:xfrm>
            <a:off x="11460529" y="4214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e9c87b5240_0_28"/>
          <p:cNvSpPr/>
          <p:nvPr/>
        </p:nvSpPr>
        <p:spPr>
          <a:xfrm>
            <a:off x="11589458" y="4214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2e9c87b5240_0_28"/>
          <p:cNvSpPr/>
          <p:nvPr/>
        </p:nvSpPr>
        <p:spPr>
          <a:xfrm>
            <a:off x="11718387" y="4214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2e9c87b5240_0_28"/>
          <p:cNvSpPr/>
          <p:nvPr/>
        </p:nvSpPr>
        <p:spPr>
          <a:xfrm>
            <a:off x="11847317" y="4214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e9c87b5240_0_28"/>
          <p:cNvSpPr/>
          <p:nvPr/>
        </p:nvSpPr>
        <p:spPr>
          <a:xfrm>
            <a:off x="11976246" y="4214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2e9c87b5240_0_28"/>
          <p:cNvSpPr/>
          <p:nvPr/>
        </p:nvSpPr>
        <p:spPr>
          <a:xfrm>
            <a:off x="10558025"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e9c87b5240_0_28"/>
          <p:cNvSpPr/>
          <p:nvPr/>
        </p:nvSpPr>
        <p:spPr>
          <a:xfrm>
            <a:off x="10686954"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2e9c87b5240_0_28"/>
          <p:cNvSpPr/>
          <p:nvPr/>
        </p:nvSpPr>
        <p:spPr>
          <a:xfrm>
            <a:off x="10815883"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2e9c87b5240_0_28"/>
          <p:cNvSpPr/>
          <p:nvPr/>
        </p:nvSpPr>
        <p:spPr>
          <a:xfrm>
            <a:off x="10944812"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2e9c87b5240_0_28"/>
          <p:cNvSpPr/>
          <p:nvPr/>
        </p:nvSpPr>
        <p:spPr>
          <a:xfrm>
            <a:off x="11073741"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e9c87b5240_0_28"/>
          <p:cNvSpPr/>
          <p:nvPr/>
        </p:nvSpPr>
        <p:spPr>
          <a:xfrm>
            <a:off x="11202671"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2e9c87b5240_0_28"/>
          <p:cNvSpPr/>
          <p:nvPr/>
        </p:nvSpPr>
        <p:spPr>
          <a:xfrm>
            <a:off x="11331600"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2e9c87b5240_0_28"/>
          <p:cNvSpPr/>
          <p:nvPr/>
        </p:nvSpPr>
        <p:spPr>
          <a:xfrm>
            <a:off x="11460529"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e9c87b5240_0_28"/>
          <p:cNvSpPr/>
          <p:nvPr/>
        </p:nvSpPr>
        <p:spPr>
          <a:xfrm>
            <a:off x="11589458" y="4646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e9c87b5240_0_28"/>
          <p:cNvSpPr/>
          <p:nvPr/>
        </p:nvSpPr>
        <p:spPr>
          <a:xfrm>
            <a:off x="11718387" y="4646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e9c87b5240_0_28"/>
          <p:cNvSpPr/>
          <p:nvPr/>
        </p:nvSpPr>
        <p:spPr>
          <a:xfrm>
            <a:off x="11847317" y="4646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2e9c87b5240_0_28"/>
          <p:cNvSpPr/>
          <p:nvPr/>
        </p:nvSpPr>
        <p:spPr>
          <a:xfrm>
            <a:off x="11976246" y="46469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e9c87b5240_0_28"/>
          <p:cNvSpPr/>
          <p:nvPr/>
        </p:nvSpPr>
        <p:spPr>
          <a:xfrm>
            <a:off x="10558025"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2e9c87b5240_0_28"/>
          <p:cNvSpPr/>
          <p:nvPr/>
        </p:nvSpPr>
        <p:spPr>
          <a:xfrm>
            <a:off x="10686954"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e9c87b5240_0_28"/>
          <p:cNvSpPr/>
          <p:nvPr/>
        </p:nvSpPr>
        <p:spPr>
          <a:xfrm>
            <a:off x="10815883"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2e9c87b5240_0_28"/>
          <p:cNvSpPr/>
          <p:nvPr/>
        </p:nvSpPr>
        <p:spPr>
          <a:xfrm>
            <a:off x="10944812"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2e9c87b5240_0_28"/>
          <p:cNvSpPr/>
          <p:nvPr/>
        </p:nvSpPr>
        <p:spPr>
          <a:xfrm>
            <a:off x="11073741"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2e9c87b5240_0_28"/>
          <p:cNvSpPr/>
          <p:nvPr/>
        </p:nvSpPr>
        <p:spPr>
          <a:xfrm>
            <a:off x="11202671"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e9c87b5240_0_28"/>
          <p:cNvSpPr/>
          <p:nvPr/>
        </p:nvSpPr>
        <p:spPr>
          <a:xfrm>
            <a:off x="11331600"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2e9c87b5240_0_28"/>
          <p:cNvSpPr/>
          <p:nvPr/>
        </p:nvSpPr>
        <p:spPr>
          <a:xfrm>
            <a:off x="11460529"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2e9c87b5240_0_28"/>
          <p:cNvSpPr/>
          <p:nvPr/>
        </p:nvSpPr>
        <p:spPr>
          <a:xfrm>
            <a:off x="11589458"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e9c87b5240_0_28"/>
          <p:cNvSpPr/>
          <p:nvPr/>
        </p:nvSpPr>
        <p:spPr>
          <a:xfrm>
            <a:off x="11718387" y="5079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2e9c87b5240_0_28"/>
          <p:cNvSpPr/>
          <p:nvPr/>
        </p:nvSpPr>
        <p:spPr>
          <a:xfrm>
            <a:off x="11847317" y="5079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2e9c87b5240_0_28"/>
          <p:cNvSpPr/>
          <p:nvPr/>
        </p:nvSpPr>
        <p:spPr>
          <a:xfrm>
            <a:off x="11976246" y="50796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2e9c87b5240_0_28"/>
          <p:cNvSpPr/>
          <p:nvPr/>
        </p:nvSpPr>
        <p:spPr>
          <a:xfrm>
            <a:off x="10558025"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2e9c87b5240_0_28"/>
          <p:cNvSpPr/>
          <p:nvPr/>
        </p:nvSpPr>
        <p:spPr>
          <a:xfrm>
            <a:off x="10686954"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2e9c87b5240_0_28"/>
          <p:cNvSpPr/>
          <p:nvPr/>
        </p:nvSpPr>
        <p:spPr>
          <a:xfrm>
            <a:off x="10815883"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e9c87b5240_0_28"/>
          <p:cNvSpPr/>
          <p:nvPr/>
        </p:nvSpPr>
        <p:spPr>
          <a:xfrm>
            <a:off x="10944812"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e9c87b5240_0_28"/>
          <p:cNvSpPr/>
          <p:nvPr/>
        </p:nvSpPr>
        <p:spPr>
          <a:xfrm>
            <a:off x="11073741"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2e9c87b5240_0_28"/>
          <p:cNvSpPr/>
          <p:nvPr/>
        </p:nvSpPr>
        <p:spPr>
          <a:xfrm>
            <a:off x="11202671"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2e9c87b5240_0_28"/>
          <p:cNvSpPr/>
          <p:nvPr/>
        </p:nvSpPr>
        <p:spPr>
          <a:xfrm>
            <a:off x="11331600"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2e9c87b5240_0_28"/>
          <p:cNvSpPr/>
          <p:nvPr/>
        </p:nvSpPr>
        <p:spPr>
          <a:xfrm>
            <a:off x="11460529"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e9c87b5240_0_28"/>
          <p:cNvSpPr/>
          <p:nvPr/>
        </p:nvSpPr>
        <p:spPr>
          <a:xfrm>
            <a:off x="11589458"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2e9c87b5240_0_28"/>
          <p:cNvSpPr/>
          <p:nvPr/>
        </p:nvSpPr>
        <p:spPr>
          <a:xfrm>
            <a:off x="11718387"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2e9c87b5240_0_28"/>
          <p:cNvSpPr/>
          <p:nvPr/>
        </p:nvSpPr>
        <p:spPr>
          <a:xfrm>
            <a:off x="11847317" y="5512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2e9c87b5240_0_28"/>
          <p:cNvSpPr/>
          <p:nvPr/>
        </p:nvSpPr>
        <p:spPr>
          <a:xfrm>
            <a:off x="11976246" y="551241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2e9c87b5240_0_28"/>
          <p:cNvSpPr/>
          <p:nvPr/>
        </p:nvSpPr>
        <p:spPr>
          <a:xfrm>
            <a:off x="10558025"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e9c87b5240_0_28"/>
          <p:cNvSpPr/>
          <p:nvPr/>
        </p:nvSpPr>
        <p:spPr>
          <a:xfrm>
            <a:off x="10686954"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e9c87b5240_0_28"/>
          <p:cNvSpPr/>
          <p:nvPr/>
        </p:nvSpPr>
        <p:spPr>
          <a:xfrm>
            <a:off x="10815883"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e9c87b5240_0_28"/>
          <p:cNvSpPr/>
          <p:nvPr/>
        </p:nvSpPr>
        <p:spPr>
          <a:xfrm>
            <a:off x="10944812"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e9c87b5240_0_28"/>
          <p:cNvSpPr/>
          <p:nvPr/>
        </p:nvSpPr>
        <p:spPr>
          <a:xfrm>
            <a:off x="11073741"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e9c87b5240_0_28"/>
          <p:cNvSpPr/>
          <p:nvPr/>
        </p:nvSpPr>
        <p:spPr>
          <a:xfrm>
            <a:off x="11202671"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2e9c87b5240_0_28"/>
          <p:cNvSpPr/>
          <p:nvPr/>
        </p:nvSpPr>
        <p:spPr>
          <a:xfrm>
            <a:off x="11331600"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e9c87b5240_0_28"/>
          <p:cNvSpPr/>
          <p:nvPr/>
        </p:nvSpPr>
        <p:spPr>
          <a:xfrm>
            <a:off x="11460529"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e9c87b5240_0_28"/>
          <p:cNvSpPr/>
          <p:nvPr/>
        </p:nvSpPr>
        <p:spPr>
          <a:xfrm>
            <a:off x="11589458"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e9c87b5240_0_28"/>
          <p:cNvSpPr/>
          <p:nvPr/>
        </p:nvSpPr>
        <p:spPr>
          <a:xfrm>
            <a:off x="11718387"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e9c87b5240_0_28"/>
          <p:cNvSpPr/>
          <p:nvPr/>
        </p:nvSpPr>
        <p:spPr>
          <a:xfrm>
            <a:off x="11847317"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e9c87b5240_0_28"/>
          <p:cNvSpPr/>
          <p:nvPr/>
        </p:nvSpPr>
        <p:spPr>
          <a:xfrm>
            <a:off x="11976246" y="5945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e9c87b5240_0_28"/>
          <p:cNvSpPr/>
          <p:nvPr/>
        </p:nvSpPr>
        <p:spPr>
          <a:xfrm>
            <a:off x="10558025"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e9c87b5240_0_28"/>
          <p:cNvSpPr/>
          <p:nvPr/>
        </p:nvSpPr>
        <p:spPr>
          <a:xfrm>
            <a:off x="10686954"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e9c87b5240_0_28"/>
          <p:cNvSpPr/>
          <p:nvPr/>
        </p:nvSpPr>
        <p:spPr>
          <a:xfrm>
            <a:off x="10815883"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e9c87b5240_0_28"/>
          <p:cNvSpPr/>
          <p:nvPr/>
        </p:nvSpPr>
        <p:spPr>
          <a:xfrm>
            <a:off x="10944812"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2e9c87b5240_0_28"/>
          <p:cNvSpPr/>
          <p:nvPr/>
        </p:nvSpPr>
        <p:spPr>
          <a:xfrm>
            <a:off x="11073741"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2e9c87b5240_0_28"/>
          <p:cNvSpPr/>
          <p:nvPr/>
        </p:nvSpPr>
        <p:spPr>
          <a:xfrm>
            <a:off x="11202671"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e9c87b5240_0_28"/>
          <p:cNvSpPr/>
          <p:nvPr/>
        </p:nvSpPr>
        <p:spPr>
          <a:xfrm>
            <a:off x="11331600"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e9c87b5240_0_28"/>
          <p:cNvSpPr/>
          <p:nvPr/>
        </p:nvSpPr>
        <p:spPr>
          <a:xfrm>
            <a:off x="11460529"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2e9c87b5240_0_28"/>
          <p:cNvSpPr/>
          <p:nvPr/>
        </p:nvSpPr>
        <p:spPr>
          <a:xfrm>
            <a:off x="11589458"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e9c87b5240_0_28"/>
          <p:cNvSpPr/>
          <p:nvPr/>
        </p:nvSpPr>
        <p:spPr>
          <a:xfrm>
            <a:off x="11718387"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2e9c87b5240_0_28"/>
          <p:cNvSpPr/>
          <p:nvPr/>
        </p:nvSpPr>
        <p:spPr>
          <a:xfrm>
            <a:off x="11847317"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e9c87b5240_0_28"/>
          <p:cNvSpPr/>
          <p:nvPr/>
        </p:nvSpPr>
        <p:spPr>
          <a:xfrm>
            <a:off x="11976246"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2e9c87b5240_0_28"/>
          <p:cNvSpPr/>
          <p:nvPr/>
        </p:nvSpPr>
        <p:spPr>
          <a:xfrm>
            <a:off x="10423660" y="6377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2e9c87b5240_0_28"/>
          <p:cNvSpPr/>
          <p:nvPr/>
        </p:nvSpPr>
        <p:spPr>
          <a:xfrm>
            <a:off x="10423660" y="752168"/>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e9c87b5240_0_28"/>
          <p:cNvSpPr/>
          <p:nvPr/>
        </p:nvSpPr>
        <p:spPr>
          <a:xfrm>
            <a:off x="10423660" y="1184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e9c87b5240_0_28"/>
          <p:cNvSpPr/>
          <p:nvPr/>
        </p:nvSpPr>
        <p:spPr>
          <a:xfrm>
            <a:off x="10423660" y="1617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e9c87b5240_0_28"/>
          <p:cNvSpPr/>
          <p:nvPr/>
        </p:nvSpPr>
        <p:spPr>
          <a:xfrm>
            <a:off x="10423660" y="2050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2e9c87b5240_0_28"/>
          <p:cNvSpPr/>
          <p:nvPr/>
        </p:nvSpPr>
        <p:spPr>
          <a:xfrm>
            <a:off x="10423660" y="2483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2e9c87b5240_0_28"/>
          <p:cNvSpPr/>
          <p:nvPr/>
        </p:nvSpPr>
        <p:spPr>
          <a:xfrm>
            <a:off x="10423660" y="2915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e9c87b5240_0_28"/>
          <p:cNvSpPr/>
          <p:nvPr/>
        </p:nvSpPr>
        <p:spPr>
          <a:xfrm>
            <a:off x="10423660" y="3348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e9c87b5240_0_28"/>
          <p:cNvSpPr/>
          <p:nvPr/>
        </p:nvSpPr>
        <p:spPr>
          <a:xfrm>
            <a:off x="10423660" y="3781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2e9c87b5240_0_28"/>
          <p:cNvSpPr/>
          <p:nvPr/>
        </p:nvSpPr>
        <p:spPr>
          <a:xfrm>
            <a:off x="10423660" y="4214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2e9c87b5240_0_28"/>
          <p:cNvSpPr/>
          <p:nvPr/>
        </p:nvSpPr>
        <p:spPr>
          <a:xfrm>
            <a:off x="10423660" y="46469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2e9c87b5240_0_28"/>
          <p:cNvSpPr/>
          <p:nvPr/>
        </p:nvSpPr>
        <p:spPr>
          <a:xfrm>
            <a:off x="10423660" y="50796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2e9c87b5240_0_28"/>
          <p:cNvSpPr/>
          <p:nvPr/>
        </p:nvSpPr>
        <p:spPr>
          <a:xfrm>
            <a:off x="10423660" y="551241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2e9c87b5240_0_28"/>
          <p:cNvSpPr/>
          <p:nvPr/>
        </p:nvSpPr>
        <p:spPr>
          <a:xfrm>
            <a:off x="10423660" y="5945168"/>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2e9c87b5240_0_28"/>
          <p:cNvSpPr/>
          <p:nvPr/>
        </p:nvSpPr>
        <p:spPr>
          <a:xfrm>
            <a:off x="10556364"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2e9c87b5240_0_28"/>
          <p:cNvSpPr/>
          <p:nvPr/>
        </p:nvSpPr>
        <p:spPr>
          <a:xfrm>
            <a:off x="10685293"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2e9c87b5240_0_28"/>
          <p:cNvSpPr/>
          <p:nvPr/>
        </p:nvSpPr>
        <p:spPr>
          <a:xfrm>
            <a:off x="10814222"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2e9c87b5240_0_28"/>
          <p:cNvSpPr/>
          <p:nvPr/>
        </p:nvSpPr>
        <p:spPr>
          <a:xfrm>
            <a:off x="10943151"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e9c87b5240_0_28"/>
          <p:cNvSpPr/>
          <p:nvPr/>
        </p:nvSpPr>
        <p:spPr>
          <a:xfrm>
            <a:off x="11072080"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e9c87b5240_0_28"/>
          <p:cNvSpPr/>
          <p:nvPr/>
        </p:nvSpPr>
        <p:spPr>
          <a:xfrm>
            <a:off x="11201010"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e9c87b5240_0_28"/>
          <p:cNvSpPr/>
          <p:nvPr/>
        </p:nvSpPr>
        <p:spPr>
          <a:xfrm>
            <a:off x="11329939"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e9c87b5240_0_28"/>
          <p:cNvSpPr/>
          <p:nvPr/>
        </p:nvSpPr>
        <p:spPr>
          <a:xfrm>
            <a:off x="11458868"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2e9c87b5240_0_28"/>
          <p:cNvSpPr/>
          <p:nvPr/>
        </p:nvSpPr>
        <p:spPr>
          <a:xfrm>
            <a:off x="11587797"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2e9c87b5240_0_28"/>
          <p:cNvSpPr/>
          <p:nvPr/>
        </p:nvSpPr>
        <p:spPr>
          <a:xfrm>
            <a:off x="11716726"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2e9c87b5240_0_28"/>
          <p:cNvSpPr/>
          <p:nvPr/>
        </p:nvSpPr>
        <p:spPr>
          <a:xfrm>
            <a:off x="11845656"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2e9c87b5240_0_28"/>
          <p:cNvSpPr/>
          <p:nvPr/>
        </p:nvSpPr>
        <p:spPr>
          <a:xfrm>
            <a:off x="11974585" y="754319"/>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2e9c87b5240_0_28"/>
          <p:cNvSpPr/>
          <p:nvPr/>
        </p:nvSpPr>
        <p:spPr>
          <a:xfrm>
            <a:off x="9569302" y="212219"/>
            <a:ext cx="261489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1" i="0" u="none" strike="noStrike" cap="none" dirty="0">
                <a:solidFill>
                  <a:srgbClr val="262626"/>
                </a:solidFill>
                <a:latin typeface="Arial"/>
                <a:ea typeface="Arial"/>
                <a:cs typeface="Arial"/>
                <a:sym typeface="Arial"/>
              </a:rPr>
              <a:t>Slide progression bar</a:t>
            </a:r>
            <a:endParaRPr sz="1050" b="1" i="0" u="none" strike="noStrike" cap="none" dirty="0">
              <a:solidFill>
                <a:srgbClr val="000000"/>
              </a:solidFill>
              <a:latin typeface="Arial"/>
              <a:ea typeface="Arial"/>
              <a:cs typeface="Arial"/>
              <a:sym typeface="Arial"/>
            </a:endParaRPr>
          </a:p>
        </p:txBody>
      </p:sp>
      <p:pic>
        <p:nvPicPr>
          <p:cNvPr id="309" name="Google Shape;309;g2e9c87b5240_0_28" descr="A blue and green logo&#10;&#10;Description automatically generated"/>
          <p:cNvPicPr preferRelativeResize="0"/>
          <p:nvPr/>
        </p:nvPicPr>
        <p:blipFill rotWithShape="1">
          <a:blip r:embed="rId3">
            <a:alphaModFix/>
          </a:blip>
          <a:srcRect/>
          <a:stretch/>
        </p:blipFill>
        <p:spPr>
          <a:xfrm>
            <a:off x="1337134" y="673842"/>
            <a:ext cx="7373379" cy="5391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descr="A white and grey background&#10;&#10;Description automatically generated"/>
          <p:cNvPicPr preferRelativeResize="0">
            <a:picLocks noGrp="1"/>
          </p:cNvPicPr>
          <p:nvPr>
            <p:ph type="pic" idx="2"/>
          </p:nvPr>
        </p:nvPicPr>
        <p:blipFill rotWithShape="1">
          <a:blip r:embed="rId3">
            <a:alphaModFix amt="20000"/>
          </a:blip>
          <a:srcRect t="21875" b="21873"/>
          <a:stretch/>
        </p:blipFill>
        <p:spPr>
          <a:xfrm>
            <a:off x="0" y="0"/>
            <a:ext cx="12192000" cy="6858000"/>
          </a:xfrm>
          <a:prstGeom prst="rect">
            <a:avLst/>
          </a:prstGeom>
          <a:noFill/>
          <a:ln>
            <a:noFill/>
          </a:ln>
        </p:spPr>
      </p:pic>
      <p:sp>
        <p:nvSpPr>
          <p:cNvPr id="102" name="Google Shape;102;p1"/>
          <p:cNvSpPr txBox="1"/>
          <p:nvPr/>
        </p:nvSpPr>
        <p:spPr>
          <a:xfrm>
            <a:off x="2016900" y="3484567"/>
            <a:ext cx="341138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1B1D67"/>
                </a:solidFill>
                <a:latin typeface="Arial"/>
                <a:ea typeface="Arial"/>
                <a:cs typeface="Arial"/>
                <a:sym typeface="Arial"/>
              </a:rPr>
              <a:t>Inspiring employees to take action</a:t>
            </a:r>
            <a:endParaRPr sz="1400" b="1" i="0" u="none" strike="noStrike" cap="none">
              <a:solidFill>
                <a:srgbClr val="000000"/>
              </a:solidFill>
              <a:latin typeface="Arial"/>
              <a:ea typeface="Arial"/>
              <a:cs typeface="Arial"/>
              <a:sym typeface="Arial"/>
            </a:endParaRPr>
          </a:p>
        </p:txBody>
      </p:sp>
      <p:sp>
        <p:nvSpPr>
          <p:cNvPr id="103" name="Google Shape;103;p1"/>
          <p:cNvSpPr txBox="1"/>
          <p:nvPr/>
        </p:nvSpPr>
        <p:spPr>
          <a:xfrm>
            <a:off x="8841524" y="6211418"/>
            <a:ext cx="2910188"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Plus Jakarta Sans"/>
                <a:ea typeface="Plus Jakarta Sans"/>
                <a:cs typeface="Plus Jakarta Sans"/>
                <a:sym typeface="Plus Jakarta Sans"/>
              </a:rPr>
              <a:t>New York, Usa ©2025 </a:t>
            </a:r>
            <a:endParaRPr sz="1400" b="0" i="0" u="none" strike="noStrike" cap="none">
              <a:solidFill>
                <a:srgbClr val="000000"/>
              </a:solidFill>
              <a:latin typeface="Arial"/>
              <a:ea typeface="Arial"/>
              <a:cs typeface="Arial"/>
              <a:sym typeface="Arial"/>
            </a:endParaRPr>
          </a:p>
        </p:txBody>
      </p:sp>
      <p:pic>
        <p:nvPicPr>
          <p:cNvPr id="104" name="Google Shape;104;p1" descr="A blue text on a black background&#10;&#10;Description automatically generated"/>
          <p:cNvPicPr preferRelativeResize="0"/>
          <p:nvPr/>
        </p:nvPicPr>
        <p:blipFill rotWithShape="1">
          <a:blip r:embed="rId4">
            <a:alphaModFix/>
          </a:blip>
          <a:srcRect/>
          <a:stretch/>
        </p:blipFill>
        <p:spPr>
          <a:xfrm>
            <a:off x="1492571" y="2295222"/>
            <a:ext cx="4460045" cy="1189345"/>
          </a:xfrm>
          <a:prstGeom prst="rect">
            <a:avLst/>
          </a:prstGeom>
          <a:noFill/>
          <a:ln>
            <a:noFill/>
          </a:ln>
        </p:spPr>
      </p:pic>
      <p:grpSp>
        <p:nvGrpSpPr>
          <p:cNvPr id="105" name="Google Shape;105;p1"/>
          <p:cNvGrpSpPr/>
          <p:nvPr/>
        </p:nvGrpSpPr>
        <p:grpSpPr>
          <a:xfrm>
            <a:off x="7130953" y="945920"/>
            <a:ext cx="3579596" cy="4820574"/>
            <a:chOff x="7130953" y="945920"/>
            <a:chExt cx="3579596" cy="4820574"/>
          </a:xfrm>
        </p:grpSpPr>
        <p:sp>
          <p:nvSpPr>
            <p:cNvPr id="106" name="Google Shape;106;p1"/>
            <p:cNvSpPr/>
            <p:nvPr/>
          </p:nvSpPr>
          <p:spPr>
            <a:xfrm>
              <a:off x="7130953" y="2557397"/>
              <a:ext cx="3579596" cy="2939142"/>
            </a:xfrm>
            <a:custGeom>
              <a:avLst/>
              <a:gdLst/>
              <a:ahLst/>
              <a:cxnLst/>
              <a:rect l="l" t="t" r="r" b="b"/>
              <a:pathLst>
                <a:path w="5753872" h="4724400" extrusionOk="0">
                  <a:moveTo>
                    <a:pt x="4051877" y="4727019"/>
                  </a:moveTo>
                  <a:lnTo>
                    <a:pt x="5013" y="4727019"/>
                  </a:lnTo>
                  <a:lnTo>
                    <a:pt x="1704041" y="5013"/>
                  </a:lnTo>
                  <a:lnTo>
                    <a:pt x="5750905" y="5013"/>
                  </a:lnTo>
                  <a:close/>
                </a:path>
              </a:pathLst>
            </a:custGeom>
            <a:solidFill>
              <a:srgbClr val="6C6C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FFFF00"/>
                </a:highlight>
                <a:latin typeface="Arial"/>
                <a:ea typeface="Arial"/>
                <a:cs typeface="Arial"/>
                <a:sym typeface="Arial"/>
              </a:endParaRPr>
            </a:p>
          </p:txBody>
        </p:sp>
        <p:sp>
          <p:nvSpPr>
            <p:cNvPr id="107" name="Google Shape;107;p1"/>
            <p:cNvSpPr/>
            <p:nvPr/>
          </p:nvSpPr>
          <p:spPr>
            <a:xfrm>
              <a:off x="9820643" y="5023912"/>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1B1D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 name="Google Shape;108;p1"/>
            <p:cNvSpPr/>
            <p:nvPr/>
          </p:nvSpPr>
          <p:spPr>
            <a:xfrm>
              <a:off x="7509243" y="1994433"/>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1B1D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9" name="Google Shape;109;p1" descr="A cartoon of a person&#10;&#10;Description automatically generated"/>
            <p:cNvPicPr preferRelativeResize="0"/>
            <p:nvPr/>
          </p:nvPicPr>
          <p:blipFill rotWithShape="1">
            <a:blip r:embed="rId5">
              <a:alphaModFix/>
            </a:blip>
            <a:srcRect/>
            <a:stretch/>
          </p:blipFill>
          <p:spPr>
            <a:xfrm>
              <a:off x="8187508" y="945920"/>
              <a:ext cx="2244177" cy="4372138"/>
            </a:xfrm>
            <a:prstGeom prst="rect">
              <a:avLst/>
            </a:prstGeom>
            <a:noFill/>
            <a:ln>
              <a:noFill/>
            </a:ln>
          </p:spPr>
        </p:pic>
      </p:grpSp>
      <p:sp>
        <p:nvSpPr>
          <p:cNvPr id="110" name="Google Shape;110;p1"/>
          <p:cNvSpPr/>
          <p:nvPr/>
        </p:nvSpPr>
        <p:spPr>
          <a:xfrm>
            <a:off x="10558025"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
          <p:cNvSpPr/>
          <p:nvPr/>
        </p:nvSpPr>
        <p:spPr>
          <a:xfrm>
            <a:off x="10686954"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
          <p:cNvSpPr/>
          <p:nvPr/>
        </p:nvSpPr>
        <p:spPr>
          <a:xfrm>
            <a:off x="1081588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455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a:t>
            </a:r>
          </a:p>
        </p:txBody>
      </p:sp>
      <p:sp>
        <p:nvSpPr>
          <p:cNvPr id="3" name="Google Shape;322;p3">
            <a:extLst>
              <a:ext uri="{FF2B5EF4-FFF2-40B4-BE49-F238E27FC236}">
                <a16:creationId xmlns:a16="http://schemas.microsoft.com/office/drawing/2014/main" id="{9A2490B4-9115-FDDF-6903-E64521842ADA}"/>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22;p3">
            <a:extLst>
              <a:ext uri="{FF2B5EF4-FFF2-40B4-BE49-F238E27FC236}">
                <a16:creationId xmlns:a16="http://schemas.microsoft.com/office/drawing/2014/main" id="{9C772186-3CB3-FD92-1FA2-F35DA91A2821}"/>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22;p3">
            <a:extLst>
              <a:ext uri="{FF2B5EF4-FFF2-40B4-BE49-F238E27FC236}">
                <a16:creationId xmlns:a16="http://schemas.microsoft.com/office/drawing/2014/main" id="{8D58E473-EAA6-DB3B-DA2D-CEB8D2B8F16E}"/>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22;p3">
            <a:extLst>
              <a:ext uri="{FF2B5EF4-FFF2-40B4-BE49-F238E27FC236}">
                <a16:creationId xmlns:a16="http://schemas.microsoft.com/office/drawing/2014/main" id="{AB011718-32E1-826C-08F2-11619C212702}"/>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22;p3">
            <a:extLst>
              <a:ext uri="{FF2B5EF4-FFF2-40B4-BE49-F238E27FC236}">
                <a16:creationId xmlns:a16="http://schemas.microsoft.com/office/drawing/2014/main" id="{D3171948-7649-264D-2A1F-2A5156775C31}"/>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22;p3">
            <a:extLst>
              <a:ext uri="{FF2B5EF4-FFF2-40B4-BE49-F238E27FC236}">
                <a16:creationId xmlns:a16="http://schemas.microsoft.com/office/drawing/2014/main" id="{2E6E59C6-0D79-DE32-C3A3-E153292917B3}"/>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2;p3">
            <a:extLst>
              <a:ext uri="{FF2B5EF4-FFF2-40B4-BE49-F238E27FC236}">
                <a16:creationId xmlns:a16="http://schemas.microsoft.com/office/drawing/2014/main" id="{1D11A574-A236-6488-B6F6-31035A2C8F9C}"/>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22;p3">
            <a:extLst>
              <a:ext uri="{FF2B5EF4-FFF2-40B4-BE49-F238E27FC236}">
                <a16:creationId xmlns:a16="http://schemas.microsoft.com/office/drawing/2014/main" id="{CDE5566E-D215-4F09-6E2E-B4B04709F44E}"/>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22;p3">
            <a:extLst>
              <a:ext uri="{FF2B5EF4-FFF2-40B4-BE49-F238E27FC236}">
                <a16:creationId xmlns:a16="http://schemas.microsoft.com/office/drawing/2014/main" id="{E098F6D3-ECFA-8B6D-B9AA-A9C675C3803F}"/>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2;p3">
            <a:extLst>
              <a:ext uri="{FF2B5EF4-FFF2-40B4-BE49-F238E27FC236}">
                <a16:creationId xmlns:a16="http://schemas.microsoft.com/office/drawing/2014/main" id="{09506839-3DCD-FF0A-8308-DDBEDE2618CA}"/>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22;p3">
            <a:extLst>
              <a:ext uri="{FF2B5EF4-FFF2-40B4-BE49-F238E27FC236}">
                <a16:creationId xmlns:a16="http://schemas.microsoft.com/office/drawing/2014/main" id="{78A477C4-DFA8-0C28-DAB9-2B9CE236B5EC}"/>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22;p3">
            <a:extLst>
              <a:ext uri="{FF2B5EF4-FFF2-40B4-BE49-F238E27FC236}">
                <a16:creationId xmlns:a16="http://schemas.microsoft.com/office/drawing/2014/main" id="{1F2977B5-2123-B569-D388-297F5243C8D7}"/>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2;p3">
            <a:extLst>
              <a:ext uri="{FF2B5EF4-FFF2-40B4-BE49-F238E27FC236}">
                <a16:creationId xmlns:a16="http://schemas.microsoft.com/office/drawing/2014/main" id="{E41FBD90-0DC4-162A-6CD8-494F8C9B5222}"/>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2;p3">
            <a:extLst>
              <a:ext uri="{FF2B5EF4-FFF2-40B4-BE49-F238E27FC236}">
                <a16:creationId xmlns:a16="http://schemas.microsoft.com/office/drawing/2014/main" id="{22314A10-C745-C986-5BB2-AA5C0219270A}"/>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2;p3">
            <a:extLst>
              <a:ext uri="{FF2B5EF4-FFF2-40B4-BE49-F238E27FC236}">
                <a16:creationId xmlns:a16="http://schemas.microsoft.com/office/drawing/2014/main" id="{0EA05EB0-B9B8-5C10-74A0-3B603A420E73}"/>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2;p3">
            <a:extLst>
              <a:ext uri="{FF2B5EF4-FFF2-40B4-BE49-F238E27FC236}">
                <a16:creationId xmlns:a16="http://schemas.microsoft.com/office/drawing/2014/main" id="{45610C20-2BA1-2422-0FFC-F5D73495FDB5}"/>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2;p3">
            <a:extLst>
              <a:ext uri="{FF2B5EF4-FFF2-40B4-BE49-F238E27FC236}">
                <a16:creationId xmlns:a16="http://schemas.microsoft.com/office/drawing/2014/main" id="{722207CC-1500-5F94-8167-AB50BA1D94A9}"/>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322;p3">
            <a:extLst>
              <a:ext uri="{FF2B5EF4-FFF2-40B4-BE49-F238E27FC236}">
                <a16:creationId xmlns:a16="http://schemas.microsoft.com/office/drawing/2014/main" id="{0543F242-96AC-CE31-ADA4-63CA26908EDD}"/>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22;p3">
            <a:extLst>
              <a:ext uri="{FF2B5EF4-FFF2-40B4-BE49-F238E27FC236}">
                <a16:creationId xmlns:a16="http://schemas.microsoft.com/office/drawing/2014/main" id="{71068A76-5AA8-AF8B-2115-C0663915765F}"/>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22;p3">
            <a:extLst>
              <a:ext uri="{FF2B5EF4-FFF2-40B4-BE49-F238E27FC236}">
                <a16:creationId xmlns:a16="http://schemas.microsoft.com/office/drawing/2014/main" id="{9FEF23C9-C927-AAE5-9DE2-E7173ED26EA0}"/>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22;p3">
            <a:extLst>
              <a:ext uri="{FF2B5EF4-FFF2-40B4-BE49-F238E27FC236}">
                <a16:creationId xmlns:a16="http://schemas.microsoft.com/office/drawing/2014/main" id="{F15E4F30-BDA2-A111-C7A0-32678590D6D1}"/>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22;p3">
            <a:extLst>
              <a:ext uri="{FF2B5EF4-FFF2-40B4-BE49-F238E27FC236}">
                <a16:creationId xmlns:a16="http://schemas.microsoft.com/office/drawing/2014/main" id="{D17BA696-CFD5-5E9E-09AD-DBD544B23C24}"/>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22;p3">
            <a:extLst>
              <a:ext uri="{FF2B5EF4-FFF2-40B4-BE49-F238E27FC236}">
                <a16:creationId xmlns:a16="http://schemas.microsoft.com/office/drawing/2014/main" id="{ADA17132-C1DB-42AB-8D49-5B64504D2CB4}"/>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22;p3">
            <a:extLst>
              <a:ext uri="{FF2B5EF4-FFF2-40B4-BE49-F238E27FC236}">
                <a16:creationId xmlns:a16="http://schemas.microsoft.com/office/drawing/2014/main" id="{3D5F74C8-4159-84DF-0545-6F32791D76DF}"/>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322;p3">
            <a:extLst>
              <a:ext uri="{FF2B5EF4-FFF2-40B4-BE49-F238E27FC236}">
                <a16:creationId xmlns:a16="http://schemas.microsoft.com/office/drawing/2014/main" id="{2CDB7D32-4E02-BEAA-3949-558B3D8985BE}"/>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322;p3">
            <a:extLst>
              <a:ext uri="{FF2B5EF4-FFF2-40B4-BE49-F238E27FC236}">
                <a16:creationId xmlns:a16="http://schemas.microsoft.com/office/drawing/2014/main" id="{F15C711A-14A8-2CC3-52E8-8E8ABA3CDCCA}"/>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22;p3">
            <a:extLst>
              <a:ext uri="{FF2B5EF4-FFF2-40B4-BE49-F238E27FC236}">
                <a16:creationId xmlns:a16="http://schemas.microsoft.com/office/drawing/2014/main" id="{24ADC41E-EBF7-FAE2-896D-2E8019BEC179}"/>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22;p3">
            <a:extLst>
              <a:ext uri="{FF2B5EF4-FFF2-40B4-BE49-F238E27FC236}">
                <a16:creationId xmlns:a16="http://schemas.microsoft.com/office/drawing/2014/main" id="{0B295738-0669-C528-5D47-C835AD5FB0CA}"/>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22;p3">
            <a:extLst>
              <a:ext uri="{FF2B5EF4-FFF2-40B4-BE49-F238E27FC236}">
                <a16:creationId xmlns:a16="http://schemas.microsoft.com/office/drawing/2014/main" id="{8102CD23-BED8-403A-D150-972A6075CCB7}"/>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2;p3">
            <a:extLst>
              <a:ext uri="{FF2B5EF4-FFF2-40B4-BE49-F238E27FC236}">
                <a16:creationId xmlns:a16="http://schemas.microsoft.com/office/drawing/2014/main" id="{DF71B403-FC97-08BD-ABD3-538AF3085E90}"/>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22;p3">
            <a:extLst>
              <a:ext uri="{FF2B5EF4-FFF2-40B4-BE49-F238E27FC236}">
                <a16:creationId xmlns:a16="http://schemas.microsoft.com/office/drawing/2014/main" id="{287881DE-5C47-7076-5A27-C1B085AE4903}"/>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22;p3">
            <a:extLst>
              <a:ext uri="{FF2B5EF4-FFF2-40B4-BE49-F238E27FC236}">
                <a16:creationId xmlns:a16="http://schemas.microsoft.com/office/drawing/2014/main" id="{BD5CA283-CB5D-F4CF-8B24-55C2D5160E4B}"/>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22;p3">
            <a:extLst>
              <a:ext uri="{FF2B5EF4-FFF2-40B4-BE49-F238E27FC236}">
                <a16:creationId xmlns:a16="http://schemas.microsoft.com/office/drawing/2014/main" id="{A0C9AE2D-88E5-7965-A630-A76ABBFDA5D1}"/>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22;p3">
            <a:extLst>
              <a:ext uri="{FF2B5EF4-FFF2-40B4-BE49-F238E27FC236}">
                <a16:creationId xmlns:a16="http://schemas.microsoft.com/office/drawing/2014/main" id="{8E481B0D-98C9-5A4D-D721-74D53DA80479}"/>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22;p3">
            <a:extLst>
              <a:ext uri="{FF2B5EF4-FFF2-40B4-BE49-F238E27FC236}">
                <a16:creationId xmlns:a16="http://schemas.microsoft.com/office/drawing/2014/main" id="{3F27074A-9EF6-887C-3A8A-F209C9A73E22}"/>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22;p3">
            <a:extLst>
              <a:ext uri="{FF2B5EF4-FFF2-40B4-BE49-F238E27FC236}">
                <a16:creationId xmlns:a16="http://schemas.microsoft.com/office/drawing/2014/main" id="{BC3A6879-66A1-C50B-A5AF-BFB879643B99}"/>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8D3180A3-092B-0F0A-97AA-069305275526}"/>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22;p3">
            <a:extLst>
              <a:ext uri="{FF2B5EF4-FFF2-40B4-BE49-F238E27FC236}">
                <a16:creationId xmlns:a16="http://schemas.microsoft.com/office/drawing/2014/main" id="{E8D05C9E-62F8-583C-EEEE-0558A1E0F2F5}"/>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22;p3">
            <a:extLst>
              <a:ext uri="{FF2B5EF4-FFF2-40B4-BE49-F238E27FC236}">
                <a16:creationId xmlns:a16="http://schemas.microsoft.com/office/drawing/2014/main" id="{1CC78916-89DA-7E7B-5B50-E84DCF35144E}"/>
              </a:ext>
            </a:extLst>
          </p:cNvPr>
          <p:cNvSpPr/>
          <p:nvPr/>
        </p:nvSpPr>
        <p:spPr>
          <a:xfrm>
            <a:off x="927366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22;p3">
            <a:extLst>
              <a:ext uri="{FF2B5EF4-FFF2-40B4-BE49-F238E27FC236}">
                <a16:creationId xmlns:a16="http://schemas.microsoft.com/office/drawing/2014/main" id="{D48E30AB-1F26-9214-3BF6-9B58CA70C1A2}"/>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22;p3">
            <a:extLst>
              <a:ext uri="{FF2B5EF4-FFF2-40B4-BE49-F238E27FC236}">
                <a16:creationId xmlns:a16="http://schemas.microsoft.com/office/drawing/2014/main" id="{E038B223-C0FF-A101-051B-CA76E21F3A9B}"/>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322;p3">
            <a:extLst>
              <a:ext uri="{FF2B5EF4-FFF2-40B4-BE49-F238E27FC236}">
                <a16:creationId xmlns:a16="http://schemas.microsoft.com/office/drawing/2014/main" id="{2D4D1FC9-F034-5D90-DC0D-8EE8EF6392A3}"/>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322;p3">
            <a:extLst>
              <a:ext uri="{FF2B5EF4-FFF2-40B4-BE49-F238E27FC236}">
                <a16:creationId xmlns:a16="http://schemas.microsoft.com/office/drawing/2014/main" id="{8A560877-F9CE-464B-38E2-8CEB46C9845F}"/>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322;p3">
            <a:extLst>
              <a:ext uri="{FF2B5EF4-FFF2-40B4-BE49-F238E27FC236}">
                <a16:creationId xmlns:a16="http://schemas.microsoft.com/office/drawing/2014/main" id="{F774990F-15ED-6E02-1B55-D298E3C49B27}"/>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78128446-AAF5-34CD-22B2-4C4CF9324C41}"/>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BC926D36-97C4-81FC-899B-59E6A3AAD63F}"/>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7738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367" name="Google Shape;367;p4"/>
          <p:cNvGrpSpPr/>
          <p:nvPr/>
        </p:nvGrpSpPr>
        <p:grpSpPr>
          <a:xfrm>
            <a:off x="8156528" y="4504471"/>
            <a:ext cx="3431097" cy="110019"/>
            <a:chOff x="820994" y="845555"/>
            <a:chExt cx="1884532" cy="75863"/>
          </a:xfrm>
        </p:grpSpPr>
        <p:sp>
          <p:nvSpPr>
            <p:cNvPr id="368" name="Google Shape;368;p4"/>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4"/>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4"/>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4"/>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72" name="Google Shape;372;p4"/>
          <p:cNvGrpSpPr/>
          <p:nvPr/>
        </p:nvGrpSpPr>
        <p:grpSpPr>
          <a:xfrm>
            <a:off x="8187216" y="2456032"/>
            <a:ext cx="3431097" cy="110019"/>
            <a:chOff x="820994" y="845555"/>
            <a:chExt cx="1884532" cy="75863"/>
          </a:xfrm>
        </p:grpSpPr>
        <p:sp>
          <p:nvSpPr>
            <p:cNvPr id="373" name="Google Shape;373;p4"/>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4"/>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4"/>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4"/>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77" name="Google Shape;377;p4"/>
          <p:cNvGrpSpPr/>
          <p:nvPr/>
        </p:nvGrpSpPr>
        <p:grpSpPr>
          <a:xfrm flipH="1">
            <a:off x="440772" y="4489042"/>
            <a:ext cx="3431097" cy="110019"/>
            <a:chOff x="820994" y="845555"/>
            <a:chExt cx="1884532" cy="75863"/>
          </a:xfrm>
        </p:grpSpPr>
        <p:sp>
          <p:nvSpPr>
            <p:cNvPr id="378" name="Google Shape;378;p4"/>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4"/>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4"/>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4"/>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82" name="Google Shape;382;p4"/>
          <p:cNvGrpSpPr/>
          <p:nvPr/>
        </p:nvGrpSpPr>
        <p:grpSpPr>
          <a:xfrm flipH="1">
            <a:off x="555350" y="2440603"/>
            <a:ext cx="3431097" cy="110019"/>
            <a:chOff x="820994" y="845555"/>
            <a:chExt cx="1884532" cy="75863"/>
          </a:xfrm>
        </p:grpSpPr>
        <p:sp>
          <p:nvSpPr>
            <p:cNvPr id="383" name="Google Shape;383;p4"/>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4"/>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4"/>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4"/>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E2E3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87" name="Google Shape;387;p4"/>
          <p:cNvPicPr preferRelativeResize="0"/>
          <p:nvPr/>
        </p:nvPicPr>
        <p:blipFill rotWithShape="1">
          <a:blip r:embed="rId3">
            <a:alphaModFix/>
          </a:blip>
          <a:srcRect/>
          <a:stretch/>
        </p:blipFill>
        <p:spPr>
          <a:xfrm>
            <a:off x="3041972" y="1036558"/>
            <a:ext cx="5742296" cy="5691050"/>
          </a:xfrm>
          <a:prstGeom prst="rect">
            <a:avLst/>
          </a:prstGeom>
          <a:noFill/>
          <a:ln>
            <a:noFill/>
          </a:ln>
        </p:spPr>
      </p:pic>
      <p:sp>
        <p:nvSpPr>
          <p:cNvPr id="388" name="Google Shape;388;p4"/>
          <p:cNvSpPr txBox="1"/>
          <p:nvPr/>
        </p:nvSpPr>
        <p:spPr>
          <a:xfrm>
            <a:off x="951938" y="293965"/>
            <a:ext cx="10288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1B1D67"/>
                </a:solidFill>
                <a:latin typeface="Arial"/>
                <a:ea typeface="Arial"/>
                <a:cs typeface="Arial"/>
                <a:sym typeface="Arial"/>
              </a:rPr>
              <a:t>Katilyst powers the </a:t>
            </a:r>
            <a:r>
              <a:rPr lang="en-US" sz="3200" b="0" i="0" u="none" strike="noStrike" cap="none">
                <a:solidFill>
                  <a:srgbClr val="3BAB23"/>
                </a:solidFill>
                <a:latin typeface="Arial"/>
                <a:ea typeface="Arial"/>
                <a:cs typeface="Arial"/>
                <a:sym typeface="Arial"/>
              </a:rPr>
              <a:t>Security Champion </a:t>
            </a:r>
            <a:r>
              <a:rPr lang="en-US" sz="3200" b="0" i="0" u="none" strike="noStrike" cap="none">
                <a:solidFill>
                  <a:srgbClr val="1B1D67"/>
                </a:solidFill>
                <a:latin typeface="Arial"/>
                <a:ea typeface="Arial"/>
                <a:cs typeface="Arial"/>
                <a:sym typeface="Arial"/>
              </a:rPr>
              <a:t>ecosystem</a:t>
            </a:r>
            <a:endParaRPr sz="1400" b="0" i="0" u="none" strike="noStrike" cap="none">
              <a:solidFill>
                <a:srgbClr val="000000"/>
              </a:solidFill>
              <a:latin typeface="Arial"/>
              <a:ea typeface="Arial"/>
              <a:cs typeface="Arial"/>
              <a:sym typeface="Arial"/>
            </a:endParaRPr>
          </a:p>
        </p:txBody>
      </p:sp>
      <p:sp>
        <p:nvSpPr>
          <p:cNvPr id="389" name="Google Shape;389;p4"/>
          <p:cNvSpPr/>
          <p:nvPr/>
        </p:nvSpPr>
        <p:spPr>
          <a:xfrm>
            <a:off x="834440" y="2603036"/>
            <a:ext cx="2325420" cy="8617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500"/>
              <a:buFont typeface="Arial"/>
              <a:buNone/>
            </a:pPr>
            <a:r>
              <a:rPr lang="en-US" sz="2500" b="0" i="0" u="none" strike="noStrike" cap="none">
                <a:solidFill>
                  <a:srgbClr val="5A5896"/>
                </a:solidFill>
                <a:latin typeface="Martel Sans"/>
                <a:ea typeface="Martel Sans"/>
                <a:cs typeface="Martel Sans"/>
                <a:sym typeface="Martel Sans"/>
              </a:rPr>
              <a:t>Katilyst Detects Actions In Tools</a:t>
            </a:r>
            <a:endParaRPr sz="1400" b="0" i="0" u="none" strike="noStrike" cap="none">
              <a:solidFill>
                <a:srgbClr val="000000"/>
              </a:solidFill>
              <a:latin typeface="Martel Sans"/>
              <a:ea typeface="Martel Sans"/>
              <a:cs typeface="Martel Sans"/>
              <a:sym typeface="Martel Sans"/>
            </a:endParaRPr>
          </a:p>
        </p:txBody>
      </p:sp>
      <p:sp>
        <p:nvSpPr>
          <p:cNvPr id="390" name="Google Shape;390;p4"/>
          <p:cNvSpPr/>
          <p:nvPr/>
        </p:nvSpPr>
        <p:spPr>
          <a:xfrm>
            <a:off x="8682424" y="2603036"/>
            <a:ext cx="2630114"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5A5896"/>
                </a:solidFill>
                <a:latin typeface="Martel Sans"/>
                <a:ea typeface="Martel Sans"/>
                <a:cs typeface="Martel Sans"/>
                <a:sym typeface="Martel Sans"/>
              </a:rPr>
              <a:t>Katilyst Tracks and Rewards Actions</a:t>
            </a:r>
            <a:endParaRPr sz="1400" b="0" i="0" u="none" strike="noStrike" cap="none">
              <a:solidFill>
                <a:srgbClr val="000000"/>
              </a:solidFill>
              <a:latin typeface="Martel Sans"/>
              <a:ea typeface="Martel Sans"/>
              <a:cs typeface="Martel Sans"/>
              <a:sym typeface="Martel Sans"/>
            </a:endParaRPr>
          </a:p>
        </p:txBody>
      </p:sp>
      <p:sp>
        <p:nvSpPr>
          <p:cNvPr id="391" name="Google Shape;391;p4"/>
          <p:cNvSpPr/>
          <p:nvPr/>
        </p:nvSpPr>
        <p:spPr>
          <a:xfrm>
            <a:off x="837487" y="4614490"/>
            <a:ext cx="2389483" cy="8617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500"/>
              <a:buFont typeface="Arial"/>
              <a:buNone/>
            </a:pPr>
            <a:r>
              <a:rPr lang="en-US" sz="2500" b="0" i="0" u="none" strike="noStrike" cap="none">
                <a:solidFill>
                  <a:srgbClr val="5A5896"/>
                </a:solidFill>
                <a:latin typeface="Martel Sans"/>
                <a:ea typeface="Martel Sans"/>
                <a:cs typeface="Martel Sans"/>
                <a:sym typeface="Martel Sans"/>
              </a:rPr>
              <a:t>Champions Take Actions In Tools</a:t>
            </a:r>
            <a:endParaRPr sz="1400" b="0" i="0" u="none" strike="noStrike" cap="none">
              <a:solidFill>
                <a:srgbClr val="000000"/>
              </a:solidFill>
              <a:latin typeface="Martel Sans"/>
              <a:ea typeface="Martel Sans"/>
              <a:cs typeface="Martel Sans"/>
              <a:sym typeface="Martel Sans"/>
            </a:endParaRPr>
          </a:p>
        </p:txBody>
      </p:sp>
      <p:sp>
        <p:nvSpPr>
          <p:cNvPr id="392" name="Google Shape;392;p4"/>
          <p:cNvSpPr/>
          <p:nvPr/>
        </p:nvSpPr>
        <p:spPr>
          <a:xfrm>
            <a:off x="8581754" y="4614490"/>
            <a:ext cx="2730784" cy="1246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5A5896"/>
                </a:solidFill>
                <a:latin typeface="Martel Sans"/>
                <a:ea typeface="Martel Sans"/>
                <a:cs typeface="Martel Sans"/>
                <a:sym typeface="Martel Sans"/>
              </a:rPr>
              <a:t>Rewards Encourage Champions to </a:t>
            </a:r>
            <a:endParaRPr sz="1400" b="0" i="0" u="none" strike="noStrike" cap="none">
              <a:solidFill>
                <a:srgbClr val="000000"/>
              </a:solidFill>
              <a:latin typeface="Martel Sans"/>
              <a:ea typeface="Martel Sans"/>
              <a:cs typeface="Martel Sans"/>
              <a:sym typeface="Martel Sans"/>
            </a:endParaRPr>
          </a:p>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5A5896"/>
                </a:solidFill>
                <a:latin typeface="Martel Sans"/>
                <a:ea typeface="Martel Sans"/>
                <a:cs typeface="Martel Sans"/>
                <a:sym typeface="Martel Sans"/>
              </a:rPr>
              <a:t>Take Action</a:t>
            </a:r>
            <a:endParaRPr sz="1400" b="0" i="0" u="none" strike="noStrike" cap="none">
              <a:solidFill>
                <a:srgbClr val="000000"/>
              </a:solidFill>
              <a:latin typeface="Martel Sans"/>
              <a:ea typeface="Martel Sans"/>
              <a:cs typeface="Martel Sans"/>
              <a:sym typeface="Martel Sans"/>
            </a:endParaRPr>
          </a:p>
        </p:txBody>
      </p:sp>
      <p:sp>
        <p:nvSpPr>
          <p:cNvPr id="393" name="Google Shape;393;p4"/>
          <p:cNvSpPr/>
          <p:nvPr/>
        </p:nvSpPr>
        <p:spPr>
          <a:xfrm>
            <a:off x="10558025"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
          <p:cNvSpPr/>
          <p:nvPr/>
        </p:nvSpPr>
        <p:spPr>
          <a:xfrm>
            <a:off x="10686954"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
          <p:cNvSpPr/>
          <p:nvPr/>
        </p:nvSpPr>
        <p:spPr>
          <a:xfrm>
            <a:off x="10815883" y="6395775"/>
            <a:ext cx="69900" cy="323400"/>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
          <p:cNvSpPr/>
          <p:nvPr/>
        </p:nvSpPr>
        <p:spPr>
          <a:xfrm>
            <a:off x="10944813"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
          <p:cNvSpPr/>
          <p:nvPr/>
        </p:nvSpPr>
        <p:spPr>
          <a:xfrm>
            <a:off x="11073742"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11202671"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p:nvPr/>
        </p:nvSpPr>
        <p:spPr>
          <a:xfrm>
            <a:off x="11331600"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
          <p:cNvSpPr/>
          <p:nvPr/>
        </p:nvSpPr>
        <p:spPr>
          <a:xfrm>
            <a:off x="1146052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
          <p:cNvSpPr/>
          <p:nvPr/>
        </p:nvSpPr>
        <p:spPr>
          <a:xfrm>
            <a:off x="11589459"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
          <p:cNvSpPr/>
          <p:nvPr/>
        </p:nvSpPr>
        <p:spPr>
          <a:xfrm>
            <a:off x="11718388"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
          <p:cNvSpPr/>
          <p:nvPr/>
        </p:nvSpPr>
        <p:spPr>
          <a:xfrm>
            <a:off x="11847317"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
          <p:cNvSpPr/>
          <p:nvPr/>
        </p:nvSpPr>
        <p:spPr>
          <a:xfrm>
            <a:off x="11976246" y="6395775"/>
            <a:ext cx="69900" cy="323400"/>
          </a:xfrm>
          <a:prstGeom prst="roundRect">
            <a:avLst>
              <a:gd name="adj" fmla="val 50000"/>
            </a:avLst>
          </a:prstGeom>
          <a:solidFill>
            <a:schemeClr val="lt1"/>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pSp>
        <p:nvGrpSpPr>
          <p:cNvPr id="409" name="Google Shape;409;g2e9c87b5240_0_395"/>
          <p:cNvGrpSpPr/>
          <p:nvPr/>
        </p:nvGrpSpPr>
        <p:grpSpPr>
          <a:xfrm>
            <a:off x="678303" y="654586"/>
            <a:ext cx="1884531" cy="75862"/>
            <a:chOff x="820994" y="845555"/>
            <a:chExt cx="1884531" cy="75862"/>
          </a:xfrm>
        </p:grpSpPr>
        <p:sp>
          <p:nvSpPr>
            <p:cNvPr id="410" name="Google Shape;410;g2e9c87b5240_0_395"/>
            <p:cNvSpPr/>
            <p:nvPr/>
          </p:nvSpPr>
          <p:spPr>
            <a:xfrm>
              <a:off x="820994" y="845555"/>
              <a:ext cx="1235481" cy="75862"/>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1" name="Google Shape;411;g2e9c87b5240_0_395"/>
            <p:cNvSpPr/>
            <p:nvPr/>
          </p:nvSpPr>
          <p:spPr>
            <a:xfrm>
              <a:off x="2048890" y="845555"/>
              <a:ext cx="260101" cy="75862"/>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2" name="Google Shape;412;g2e9c87b5240_0_395"/>
            <p:cNvSpPr/>
            <p:nvPr/>
          </p:nvSpPr>
          <p:spPr>
            <a:xfrm>
              <a:off x="2302489" y="845555"/>
              <a:ext cx="151725" cy="75862"/>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g2e9c87b5240_0_395"/>
            <p:cNvSpPr/>
            <p:nvPr/>
          </p:nvSpPr>
          <p:spPr>
            <a:xfrm>
              <a:off x="1394181" y="880115"/>
              <a:ext cx="1311344" cy="10837"/>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14" name="Google Shape;414;g2e9c87b5240_0_395"/>
          <p:cNvPicPr preferRelativeResize="0"/>
          <p:nvPr/>
        </p:nvPicPr>
        <p:blipFill rotWithShape="1">
          <a:blip r:embed="rId3">
            <a:alphaModFix/>
          </a:blip>
          <a:srcRect t="12747" b="2043"/>
          <a:stretch/>
        </p:blipFill>
        <p:spPr>
          <a:xfrm>
            <a:off x="3262486" y="1347247"/>
            <a:ext cx="5667027" cy="455720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
          <p:cNvSpPr/>
          <p:nvPr/>
        </p:nvSpPr>
        <p:spPr>
          <a:xfrm>
            <a:off x="1" y="0"/>
            <a:ext cx="790832" cy="6858000"/>
          </a:xfrm>
          <a:prstGeom prst="rect">
            <a:avLst/>
          </a:prstGeom>
          <a:solidFill>
            <a:srgbClr val="1B1D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0" name="Google Shape;420;p6"/>
          <p:cNvGrpSpPr/>
          <p:nvPr/>
        </p:nvGrpSpPr>
        <p:grpSpPr>
          <a:xfrm>
            <a:off x="1394623" y="846672"/>
            <a:ext cx="1884532" cy="75863"/>
            <a:chOff x="820994" y="845555"/>
            <a:chExt cx="1884532" cy="75863"/>
          </a:xfrm>
        </p:grpSpPr>
        <p:sp>
          <p:nvSpPr>
            <p:cNvPr id="421" name="Google Shape;421;p6"/>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2" name="Google Shape;422;p6"/>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3" name="Google Shape;423;p6"/>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4" name="Google Shape;424;p6"/>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25" name="Google Shape;425;p6"/>
          <p:cNvSpPr txBox="1"/>
          <p:nvPr/>
        </p:nvSpPr>
        <p:spPr>
          <a:xfrm>
            <a:off x="1362548" y="1033677"/>
            <a:ext cx="828558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1B1D67"/>
                </a:solidFill>
                <a:latin typeface="Arial"/>
                <a:ea typeface="Arial"/>
                <a:cs typeface="Arial"/>
                <a:sym typeface="Arial"/>
              </a:rPr>
              <a:t>Katilyst </a:t>
            </a:r>
            <a:r>
              <a:rPr lang="en-US" sz="3200" b="0" i="0" u="none" strike="noStrike" cap="none">
                <a:solidFill>
                  <a:srgbClr val="3BAB23"/>
                </a:solidFill>
                <a:latin typeface="Arial"/>
                <a:ea typeface="Arial"/>
                <a:cs typeface="Arial"/>
                <a:sym typeface="Arial"/>
              </a:rPr>
              <a:t>automates</a:t>
            </a:r>
            <a:r>
              <a:rPr lang="en-US" sz="3200" b="0" i="0" u="none" strike="noStrike" cap="none">
                <a:solidFill>
                  <a:srgbClr val="1B1D67"/>
                </a:solidFill>
                <a:latin typeface="Arial"/>
                <a:ea typeface="Arial"/>
                <a:cs typeface="Arial"/>
                <a:sym typeface="Arial"/>
              </a:rPr>
              <a:t> program rewards that </a:t>
            </a:r>
            <a:r>
              <a:rPr lang="en-US" sz="3200" b="0" i="0" u="none" strike="noStrike" cap="none">
                <a:solidFill>
                  <a:srgbClr val="3BAB23"/>
                </a:solidFill>
                <a:latin typeface="Arial"/>
                <a:ea typeface="Arial"/>
                <a:cs typeface="Arial"/>
                <a:sym typeface="Arial"/>
              </a:rPr>
              <a:t>incentivize</a:t>
            </a:r>
            <a:r>
              <a:rPr lang="en-US" sz="3200" b="0" i="0" u="none" strike="noStrike" cap="none">
                <a:solidFill>
                  <a:srgbClr val="1B1D67"/>
                </a:solidFill>
                <a:latin typeface="Arial"/>
                <a:ea typeface="Arial"/>
                <a:cs typeface="Arial"/>
                <a:sym typeface="Arial"/>
              </a:rPr>
              <a:t> security-minded actions</a:t>
            </a:r>
            <a:endParaRPr sz="3200" b="0" i="0" u="none" strike="noStrike" cap="none">
              <a:solidFill>
                <a:srgbClr val="3BAB23"/>
              </a:solidFill>
              <a:latin typeface="Arial"/>
              <a:ea typeface="Arial"/>
              <a:cs typeface="Arial"/>
              <a:sym typeface="Arial"/>
            </a:endParaRPr>
          </a:p>
        </p:txBody>
      </p:sp>
      <p:sp>
        <p:nvSpPr>
          <p:cNvPr id="426" name="Google Shape;426;p6"/>
          <p:cNvSpPr txBox="1"/>
          <p:nvPr/>
        </p:nvSpPr>
        <p:spPr>
          <a:xfrm>
            <a:off x="1394623" y="2514600"/>
            <a:ext cx="17389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B1D67"/>
                </a:solidFill>
                <a:latin typeface="Arial"/>
                <a:ea typeface="Arial"/>
                <a:cs typeface="Arial"/>
                <a:sym typeface="Arial"/>
              </a:rPr>
              <a:t>We power…</a:t>
            </a:r>
            <a:endParaRPr sz="1400" b="0" i="0" u="none" strike="noStrike" cap="none">
              <a:solidFill>
                <a:srgbClr val="000000"/>
              </a:solidFill>
              <a:latin typeface="Arial"/>
              <a:ea typeface="Arial"/>
              <a:cs typeface="Arial"/>
              <a:sym typeface="Arial"/>
            </a:endParaRPr>
          </a:p>
        </p:txBody>
      </p:sp>
      <p:grpSp>
        <p:nvGrpSpPr>
          <p:cNvPr id="427" name="Google Shape;427;p6"/>
          <p:cNvGrpSpPr/>
          <p:nvPr/>
        </p:nvGrpSpPr>
        <p:grpSpPr>
          <a:xfrm>
            <a:off x="9919614" y="175118"/>
            <a:ext cx="1912828" cy="2794336"/>
            <a:chOff x="7130953" y="905557"/>
            <a:chExt cx="3579596" cy="4860937"/>
          </a:xfrm>
        </p:grpSpPr>
        <p:grpSp>
          <p:nvGrpSpPr>
            <p:cNvPr id="428" name="Google Shape;428;p6"/>
            <p:cNvGrpSpPr/>
            <p:nvPr/>
          </p:nvGrpSpPr>
          <p:grpSpPr>
            <a:xfrm>
              <a:off x="7130953" y="1994433"/>
              <a:ext cx="3579596" cy="3772061"/>
              <a:chOff x="7130953" y="1994433"/>
              <a:chExt cx="3579596" cy="3772061"/>
            </a:xfrm>
          </p:grpSpPr>
          <p:sp>
            <p:nvSpPr>
              <p:cNvPr id="429" name="Google Shape;429;p6"/>
              <p:cNvSpPr/>
              <p:nvPr/>
            </p:nvSpPr>
            <p:spPr>
              <a:xfrm>
                <a:off x="7130953" y="2557397"/>
                <a:ext cx="3579596" cy="2939142"/>
              </a:xfrm>
              <a:custGeom>
                <a:avLst/>
                <a:gdLst/>
                <a:ahLst/>
                <a:cxnLst/>
                <a:rect l="l" t="t" r="r" b="b"/>
                <a:pathLst>
                  <a:path w="5753872" h="4724400" extrusionOk="0">
                    <a:moveTo>
                      <a:pt x="4051877" y="4727019"/>
                    </a:moveTo>
                    <a:lnTo>
                      <a:pt x="5013" y="4727019"/>
                    </a:lnTo>
                    <a:lnTo>
                      <a:pt x="1704041" y="5013"/>
                    </a:lnTo>
                    <a:lnTo>
                      <a:pt x="5750905" y="5013"/>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FFFF00"/>
                  </a:highlight>
                  <a:latin typeface="Arial"/>
                  <a:ea typeface="Arial"/>
                  <a:cs typeface="Arial"/>
                  <a:sym typeface="Arial"/>
                </a:endParaRPr>
              </a:p>
            </p:txBody>
          </p:sp>
          <p:sp>
            <p:nvSpPr>
              <p:cNvPr id="430" name="Google Shape;430;p6"/>
              <p:cNvSpPr/>
              <p:nvPr/>
            </p:nvSpPr>
            <p:spPr>
              <a:xfrm>
                <a:off x="9820643" y="5023912"/>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6C6C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1" name="Google Shape;431;p6"/>
              <p:cNvSpPr/>
              <p:nvPr/>
            </p:nvSpPr>
            <p:spPr>
              <a:xfrm>
                <a:off x="7509243" y="1994433"/>
                <a:ext cx="697117" cy="742582"/>
              </a:xfrm>
              <a:custGeom>
                <a:avLst/>
                <a:gdLst/>
                <a:ahLst/>
                <a:cxnLst/>
                <a:rect l="l" t="t" r="r" b="b"/>
                <a:pathLst>
                  <a:path w="697117" h="742582" extrusionOk="0">
                    <a:moveTo>
                      <a:pt x="268187" y="0"/>
                    </a:moveTo>
                    <a:lnTo>
                      <a:pt x="697117" y="0"/>
                    </a:lnTo>
                    <a:lnTo>
                      <a:pt x="517036" y="500488"/>
                    </a:lnTo>
                    <a:lnTo>
                      <a:pt x="516038" y="500488"/>
                    </a:lnTo>
                    <a:lnTo>
                      <a:pt x="428930" y="742582"/>
                    </a:lnTo>
                    <a:lnTo>
                      <a:pt x="0" y="742582"/>
                    </a:lnTo>
                    <a:lnTo>
                      <a:pt x="180081" y="242094"/>
                    </a:lnTo>
                    <a:lnTo>
                      <a:pt x="181079" y="242094"/>
                    </a:lnTo>
                    <a:close/>
                  </a:path>
                </a:pathLst>
              </a:custGeom>
              <a:solidFill>
                <a:srgbClr val="1B1D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32" name="Google Shape;432;p6" descr="A cartoon of a child wearing a garment&#10;&#10;Description automatically generated"/>
            <p:cNvPicPr preferRelativeResize="0"/>
            <p:nvPr/>
          </p:nvPicPr>
          <p:blipFill rotWithShape="1">
            <a:blip r:embed="rId3">
              <a:alphaModFix/>
            </a:blip>
            <a:srcRect/>
            <a:stretch/>
          </p:blipFill>
          <p:spPr>
            <a:xfrm>
              <a:off x="7403997" y="905557"/>
              <a:ext cx="3216248" cy="4422817"/>
            </a:xfrm>
            <a:prstGeom prst="rect">
              <a:avLst/>
            </a:prstGeom>
            <a:noFill/>
            <a:ln>
              <a:noFill/>
            </a:ln>
          </p:spPr>
        </p:pic>
      </p:grpSp>
      <p:sp>
        <p:nvSpPr>
          <p:cNvPr id="433" name="Google Shape;433;p6"/>
          <p:cNvSpPr txBox="1"/>
          <p:nvPr/>
        </p:nvSpPr>
        <p:spPr>
          <a:xfrm>
            <a:off x="2743518" y="3479206"/>
            <a:ext cx="1438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Configurable Program Rules</a:t>
            </a:r>
            <a:endParaRPr sz="1400" b="0" i="0" u="none" strike="noStrike" cap="none">
              <a:solidFill>
                <a:srgbClr val="000000"/>
              </a:solidFill>
              <a:latin typeface="Arial"/>
              <a:ea typeface="Arial"/>
              <a:cs typeface="Arial"/>
              <a:sym typeface="Arial"/>
            </a:endParaRPr>
          </a:p>
        </p:txBody>
      </p:sp>
      <p:sp>
        <p:nvSpPr>
          <p:cNvPr id="434" name="Google Shape;434;p6"/>
          <p:cNvSpPr txBox="1"/>
          <p:nvPr/>
        </p:nvSpPr>
        <p:spPr>
          <a:xfrm>
            <a:off x="6241020" y="3590037"/>
            <a:ext cx="14384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Integrations</a:t>
            </a:r>
            <a:endParaRPr sz="1400" b="0" i="0" u="none" strike="noStrike" cap="none">
              <a:solidFill>
                <a:srgbClr val="000000"/>
              </a:solidFill>
              <a:latin typeface="Arial"/>
              <a:ea typeface="Arial"/>
              <a:cs typeface="Arial"/>
              <a:sym typeface="Arial"/>
            </a:endParaRPr>
          </a:p>
        </p:txBody>
      </p:sp>
      <p:sp>
        <p:nvSpPr>
          <p:cNvPr id="435" name="Google Shape;435;p6"/>
          <p:cNvSpPr txBox="1"/>
          <p:nvPr/>
        </p:nvSpPr>
        <p:spPr>
          <a:xfrm>
            <a:off x="9629279" y="3482318"/>
            <a:ext cx="14384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Program Insights</a:t>
            </a:r>
            <a:endParaRPr sz="1400" b="0" i="0" u="none" strike="noStrike" cap="none">
              <a:solidFill>
                <a:srgbClr val="000000"/>
              </a:solidFill>
              <a:latin typeface="Arial"/>
              <a:ea typeface="Arial"/>
              <a:cs typeface="Arial"/>
              <a:sym typeface="Arial"/>
            </a:endParaRPr>
          </a:p>
        </p:txBody>
      </p:sp>
      <p:sp>
        <p:nvSpPr>
          <p:cNvPr id="436" name="Google Shape;436;p6"/>
          <p:cNvSpPr txBox="1"/>
          <p:nvPr/>
        </p:nvSpPr>
        <p:spPr>
          <a:xfrm>
            <a:off x="1362548" y="4562440"/>
            <a:ext cx="17389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B1D67"/>
                </a:solidFill>
                <a:latin typeface="Arial"/>
                <a:ea typeface="Arial"/>
                <a:cs typeface="Arial"/>
                <a:sym typeface="Arial"/>
              </a:rPr>
              <a:t>So you can…</a:t>
            </a:r>
            <a:endParaRPr sz="1400" b="0" i="0" u="none" strike="noStrike" cap="none">
              <a:solidFill>
                <a:srgbClr val="000000"/>
              </a:solidFill>
              <a:latin typeface="Arial"/>
              <a:ea typeface="Arial"/>
              <a:cs typeface="Arial"/>
              <a:sym typeface="Arial"/>
            </a:endParaRPr>
          </a:p>
        </p:txBody>
      </p:sp>
      <p:sp>
        <p:nvSpPr>
          <p:cNvPr id="437" name="Google Shape;437;p6"/>
          <p:cNvSpPr txBox="1"/>
          <p:nvPr/>
        </p:nvSpPr>
        <p:spPr>
          <a:xfrm>
            <a:off x="2743525" y="5422425"/>
            <a:ext cx="1956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Save time managing the program</a:t>
            </a:r>
            <a:endParaRPr sz="1400" b="0" i="0" u="none" strike="noStrike" cap="none">
              <a:solidFill>
                <a:srgbClr val="000000"/>
              </a:solidFill>
              <a:latin typeface="Arial"/>
              <a:ea typeface="Arial"/>
              <a:cs typeface="Arial"/>
              <a:sym typeface="Arial"/>
            </a:endParaRPr>
          </a:p>
        </p:txBody>
      </p:sp>
      <p:sp>
        <p:nvSpPr>
          <p:cNvPr id="438" name="Google Shape;438;p6"/>
          <p:cNvSpPr txBox="1"/>
          <p:nvPr/>
        </p:nvSpPr>
        <p:spPr>
          <a:xfrm>
            <a:off x="6246639" y="5427994"/>
            <a:ext cx="20422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Confirm secure behaviors are adopted</a:t>
            </a:r>
            <a:endParaRPr sz="1400" b="0" i="0" u="none" strike="noStrike" cap="none">
              <a:solidFill>
                <a:srgbClr val="000000"/>
              </a:solidFill>
              <a:latin typeface="Arial"/>
              <a:ea typeface="Arial"/>
              <a:cs typeface="Arial"/>
              <a:sym typeface="Arial"/>
            </a:endParaRPr>
          </a:p>
        </p:txBody>
      </p:sp>
      <p:sp>
        <p:nvSpPr>
          <p:cNvPr id="439" name="Google Shape;439;p6"/>
          <p:cNvSpPr txBox="1"/>
          <p:nvPr/>
        </p:nvSpPr>
        <p:spPr>
          <a:xfrm>
            <a:off x="9629279" y="5422453"/>
            <a:ext cx="228548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Correlate Champion activity to security goals</a:t>
            </a:r>
            <a:endParaRPr sz="1400" b="0" i="0" u="none" strike="noStrike" cap="none">
              <a:solidFill>
                <a:srgbClr val="000000"/>
              </a:solidFill>
              <a:latin typeface="Arial"/>
              <a:ea typeface="Arial"/>
              <a:cs typeface="Arial"/>
              <a:sym typeface="Arial"/>
            </a:endParaRPr>
          </a:p>
        </p:txBody>
      </p:sp>
      <p:cxnSp>
        <p:nvCxnSpPr>
          <p:cNvPr id="440" name="Google Shape;440;p6"/>
          <p:cNvCxnSpPr/>
          <p:nvPr/>
        </p:nvCxnSpPr>
        <p:spPr>
          <a:xfrm rot="10800000">
            <a:off x="3022452" y="2718499"/>
            <a:ext cx="6400800" cy="0"/>
          </a:xfrm>
          <a:prstGeom prst="straightConnector1">
            <a:avLst/>
          </a:prstGeom>
          <a:noFill/>
          <a:ln w="19050" cap="flat" cmpd="sng">
            <a:solidFill>
              <a:srgbClr val="D8D8D8"/>
            </a:solidFill>
            <a:prstDash val="solid"/>
            <a:miter lim="800000"/>
            <a:headEnd type="none" w="sm" len="sm"/>
            <a:tailEnd type="none" w="sm" len="sm"/>
          </a:ln>
        </p:spPr>
      </p:cxnSp>
      <p:cxnSp>
        <p:nvCxnSpPr>
          <p:cNvPr id="441" name="Google Shape;441;p6"/>
          <p:cNvCxnSpPr/>
          <p:nvPr/>
        </p:nvCxnSpPr>
        <p:spPr>
          <a:xfrm rot="10800000">
            <a:off x="3040620" y="4763148"/>
            <a:ext cx="6400800" cy="0"/>
          </a:xfrm>
          <a:prstGeom prst="straightConnector1">
            <a:avLst/>
          </a:prstGeom>
          <a:noFill/>
          <a:ln w="19050" cap="flat" cmpd="sng">
            <a:solidFill>
              <a:srgbClr val="D8D8D8"/>
            </a:solidFill>
            <a:prstDash val="solid"/>
            <a:miter lim="800000"/>
            <a:headEnd type="none" w="sm" len="sm"/>
            <a:tailEnd type="none" w="sm" len="sm"/>
          </a:ln>
        </p:spPr>
      </p:cxnSp>
      <p:pic>
        <p:nvPicPr>
          <p:cNvPr id="442" name="Google Shape;442;p6" title="katylist_icons_1.png"/>
          <p:cNvPicPr preferRelativeResize="0"/>
          <p:nvPr/>
        </p:nvPicPr>
        <p:blipFill rotWithShape="1">
          <a:blip r:embed="rId4">
            <a:alphaModFix/>
          </a:blip>
          <a:srcRect/>
          <a:stretch/>
        </p:blipFill>
        <p:spPr>
          <a:xfrm>
            <a:off x="1470273" y="3086562"/>
            <a:ext cx="1273250" cy="1273250"/>
          </a:xfrm>
          <a:prstGeom prst="rect">
            <a:avLst/>
          </a:prstGeom>
          <a:noFill/>
          <a:ln>
            <a:noFill/>
          </a:ln>
        </p:spPr>
      </p:pic>
      <p:pic>
        <p:nvPicPr>
          <p:cNvPr id="443" name="Google Shape;443;p6" title="katylist_icons_2.png"/>
          <p:cNvPicPr preferRelativeResize="0"/>
          <p:nvPr/>
        </p:nvPicPr>
        <p:blipFill rotWithShape="1">
          <a:blip r:embed="rId5">
            <a:alphaModFix/>
          </a:blip>
          <a:srcRect/>
          <a:stretch/>
        </p:blipFill>
        <p:spPr>
          <a:xfrm>
            <a:off x="4877063" y="3104200"/>
            <a:ext cx="1273250" cy="1273250"/>
          </a:xfrm>
          <a:prstGeom prst="rect">
            <a:avLst/>
          </a:prstGeom>
          <a:noFill/>
          <a:ln>
            <a:noFill/>
          </a:ln>
        </p:spPr>
      </p:pic>
      <p:pic>
        <p:nvPicPr>
          <p:cNvPr id="444" name="Google Shape;444;p6" title="katylist_icons_3.png"/>
          <p:cNvPicPr preferRelativeResize="0"/>
          <p:nvPr/>
        </p:nvPicPr>
        <p:blipFill rotWithShape="1">
          <a:blip r:embed="rId6">
            <a:alphaModFix/>
          </a:blip>
          <a:srcRect/>
          <a:stretch/>
        </p:blipFill>
        <p:spPr>
          <a:xfrm>
            <a:off x="8283863" y="3139411"/>
            <a:ext cx="1273250" cy="1273228"/>
          </a:xfrm>
          <a:prstGeom prst="rect">
            <a:avLst/>
          </a:prstGeom>
          <a:noFill/>
          <a:ln>
            <a:noFill/>
          </a:ln>
        </p:spPr>
      </p:pic>
      <p:pic>
        <p:nvPicPr>
          <p:cNvPr id="445" name="Google Shape;445;p6" title="katylist_icons_4.png"/>
          <p:cNvPicPr preferRelativeResize="0"/>
          <p:nvPr/>
        </p:nvPicPr>
        <p:blipFill rotWithShape="1">
          <a:blip r:embed="rId7">
            <a:alphaModFix/>
          </a:blip>
          <a:srcRect/>
          <a:stretch/>
        </p:blipFill>
        <p:spPr>
          <a:xfrm>
            <a:off x="1660550" y="5271125"/>
            <a:ext cx="892700" cy="892700"/>
          </a:xfrm>
          <a:prstGeom prst="rect">
            <a:avLst/>
          </a:prstGeom>
          <a:noFill/>
          <a:ln>
            <a:noFill/>
          </a:ln>
        </p:spPr>
      </p:pic>
      <p:pic>
        <p:nvPicPr>
          <p:cNvPr id="446" name="Google Shape;446;p6" title="katylist_icons_5.png"/>
          <p:cNvPicPr preferRelativeResize="0"/>
          <p:nvPr/>
        </p:nvPicPr>
        <p:blipFill rotWithShape="1">
          <a:blip r:embed="rId8">
            <a:alphaModFix/>
          </a:blip>
          <a:srcRect/>
          <a:stretch/>
        </p:blipFill>
        <p:spPr>
          <a:xfrm>
            <a:off x="4877075" y="5052988"/>
            <a:ext cx="1273250" cy="1273250"/>
          </a:xfrm>
          <a:prstGeom prst="rect">
            <a:avLst/>
          </a:prstGeom>
          <a:noFill/>
          <a:ln>
            <a:noFill/>
          </a:ln>
        </p:spPr>
      </p:pic>
      <p:pic>
        <p:nvPicPr>
          <p:cNvPr id="447" name="Google Shape;447;p6" title="katylist_icons_6.png"/>
          <p:cNvPicPr preferRelativeResize="0"/>
          <p:nvPr/>
        </p:nvPicPr>
        <p:blipFill rotWithShape="1">
          <a:blip r:embed="rId9">
            <a:alphaModFix/>
          </a:blip>
          <a:srcRect/>
          <a:stretch/>
        </p:blipFill>
        <p:spPr>
          <a:xfrm>
            <a:off x="8512725" y="5237675"/>
            <a:ext cx="892700" cy="89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proactive action by PEOPLE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a:t>
            </a:r>
            <a:r>
              <a:rPr lang="en-US" sz="3200" dirty="0">
                <a:solidFill>
                  <a:srgbClr val="1B1C67"/>
                </a:solidFill>
                <a:latin typeface="Azo Sans Md" panose="02000000000000000000" pitchFamily="2" charset="77"/>
              </a:rPr>
              <a:t>!</a:t>
            </a:r>
          </a:p>
        </p:txBody>
      </p:sp>
      <p:sp>
        <p:nvSpPr>
          <p:cNvPr id="39" name="Google Shape;322;p3">
            <a:extLst>
              <a:ext uri="{FF2B5EF4-FFF2-40B4-BE49-F238E27FC236}">
                <a16:creationId xmlns:a16="http://schemas.microsoft.com/office/drawing/2014/main" id="{F1173484-DF5E-21C1-7AC0-EB8A19A5C1CC}"/>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22;p3">
            <a:extLst>
              <a:ext uri="{FF2B5EF4-FFF2-40B4-BE49-F238E27FC236}">
                <a16:creationId xmlns:a16="http://schemas.microsoft.com/office/drawing/2014/main" id="{29809D89-1932-B420-49CA-DB06EF38D696}"/>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33BB97B7-CDDA-8EB3-5C31-B488C42D45C5}"/>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E0AD5B6D-B446-94D6-427F-EA038B6265F7}"/>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3490D5C0-F9B4-79B5-D418-77C72F1A4EF3}"/>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F019F368-1973-1F29-9173-A4A589DCBB44}"/>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2DE3D9B4-FAFE-7962-F793-E413CBC71278}"/>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32E5A293-DDDA-598D-718E-2F63C3276CAF}"/>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50FD769D-A219-69D8-2F69-B3AB807859B0}"/>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C281FC22-ABB2-4D18-7A72-211CD4581701}"/>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93E168FA-A16F-5A99-73FC-B0FA55E6A5B3}"/>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5FAEA98E-1B13-3892-1BD1-D8270D1850B7}"/>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11F3F488-6186-DB88-3C2A-7AD60770E196}"/>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1A311B33-9751-CA09-F851-8FD7E3F46E67}"/>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F34A18DE-0D76-A2DE-E8BF-15FC57768A86}"/>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DD9AA268-4476-CB23-90EF-4AA08B24AEEA}"/>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E30FCEDD-5C5E-60C2-A77D-404E48A0E0D7}"/>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5BAFB840-8F7A-CE20-AD40-0CD4B1C617F4}"/>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8B85DA4A-D896-5827-58B0-E2783C975D79}"/>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245EF507-078C-A768-27A2-D3B7F2FF3B11}"/>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CFD88870-DDBD-94B3-791A-9A007CA6E9E1}"/>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A0544ADE-BAC9-BF3A-68F1-FF7E4C779FE7}"/>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3F1EBB35-2C3D-1F30-64AE-F8A2E66DB159}"/>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33716FDD-C6C3-B701-B710-23943D0E98C7}"/>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079A2ADD-A537-7A79-9F94-E3001099D13A}"/>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5896B236-E36B-8F43-6A8E-5AA7E5091453}"/>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13FAAE35-568D-B536-6F55-531C09038C15}"/>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F724CD77-3606-C34D-E8C9-6CF34B0FFEF5}"/>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EA06B49D-7DD6-773A-FEBC-C356A0AF1D71}"/>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3739067B-8C96-CD5E-2D72-71B3A1123544}"/>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9991DB1F-7215-CF53-BBE6-C6CAA7369E8A}"/>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69685035-33ED-BF7D-CA12-122F56FB0393}"/>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44980238-286F-F641-FB79-FDB5DDD35F41}"/>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F298060F-DCE2-3D0F-0714-900477EE0A90}"/>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90217A8E-53DB-2C0B-A838-D81B4202F1DE}"/>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2B54B924-69D7-E80E-1611-9FD08DF8D279}"/>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8C83BEF3-8F5E-6A4B-DBEE-18D712F00AAE}"/>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1544C08B-DD2F-A69D-9CAF-6D9CAEF20948}"/>
              </a:ext>
            </a:extLst>
          </p:cNvPr>
          <p:cNvSpPr/>
          <p:nvPr/>
        </p:nvSpPr>
        <p:spPr>
          <a:xfrm>
            <a:off x="934770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6B043DF4-B56C-B517-95DC-0EE33DB13662}"/>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AA066A02-FF08-29AA-5FE4-19E1DBE2F811}"/>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FFF6C4FF-CD2D-2C9F-9DE0-E70ACC4B3DD9}"/>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4D8CDE06-6CEF-266C-277B-6B784C8D3ED5}"/>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2681A6CE-BBAD-E5FB-13A2-9DD99FBAC7E6}"/>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D3612394-CE9D-31FE-71D7-3BC144D8A046}"/>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54422F1F-F243-E5CD-0240-14BCD80977C5}"/>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432D5BC8-4B6E-A3F5-192C-62A85B11D510}"/>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990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mt="34000"/>
          </a:blip>
          <a:srcRect/>
          <a:stretch/>
        </p:blipFill>
        <p:spPr>
          <a:xfrm>
            <a:off x="14706" y="1613607"/>
            <a:ext cx="5527276" cy="5254551"/>
          </a:xfrm>
          <a:prstGeom prst="rect">
            <a:avLst/>
          </a:prstGeom>
          <a:noFill/>
          <a:ln>
            <a:noFill/>
          </a:ln>
        </p:spPr>
      </p:pic>
      <p:sp>
        <p:nvSpPr>
          <p:cNvPr id="339" name="Google Shape;339;p30"/>
          <p:cNvSpPr txBox="1"/>
          <p:nvPr/>
        </p:nvSpPr>
        <p:spPr>
          <a:xfrm>
            <a:off x="728176" y="394567"/>
            <a:ext cx="9430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dirty="0">
                <a:solidFill>
                  <a:srgbClr val="1B1D67"/>
                </a:solidFill>
                <a:latin typeface="Azo Sans" panose="02000000000000000000" pitchFamily="2" charset="77"/>
                <a:sym typeface="Arial"/>
              </a:rPr>
              <a:t>Takeaway!</a:t>
            </a:r>
            <a:endParaRPr sz="3200" u="none" strike="noStrike" cap="none" dirty="0">
              <a:solidFill>
                <a:srgbClr val="6C6CE0"/>
              </a:solidFill>
              <a:latin typeface="Azo Sans" panose="02000000000000000000" pitchFamily="2" charset="77"/>
              <a:sym typeface="Arial"/>
            </a:endParaRPr>
          </a:p>
        </p:txBody>
      </p:sp>
      <p:grpSp>
        <p:nvGrpSpPr>
          <p:cNvPr id="340" name="Google Shape;340;p30"/>
          <p:cNvGrpSpPr/>
          <p:nvPr/>
        </p:nvGrpSpPr>
        <p:grpSpPr>
          <a:xfrm>
            <a:off x="805900" y="1034169"/>
            <a:ext cx="1884532" cy="75863"/>
            <a:chOff x="820994" y="845555"/>
            <a:chExt cx="1884532" cy="75863"/>
          </a:xfrm>
        </p:grpSpPr>
        <p:sp>
          <p:nvSpPr>
            <p:cNvPr id="341" name="Google Shape;341;p30"/>
            <p:cNvSpPr/>
            <p:nvPr/>
          </p:nvSpPr>
          <p:spPr>
            <a:xfrm>
              <a:off x="820994" y="845555"/>
              <a:ext cx="1235482" cy="75863"/>
            </a:xfrm>
            <a:custGeom>
              <a:avLst/>
              <a:gdLst/>
              <a:ahLst/>
              <a:cxnLst/>
              <a:rect l="l" t="t" r="r" b="b"/>
              <a:pathLst>
                <a:path w="1235481" h="75862" extrusionOk="0">
                  <a:moveTo>
                    <a:pt x="60145" y="9209"/>
                  </a:moveTo>
                  <a:lnTo>
                    <a:pt x="1227351" y="9209"/>
                  </a:lnTo>
                  <a:lnTo>
                    <a:pt x="1177498"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0"/>
            <p:cNvSpPr/>
            <p:nvPr/>
          </p:nvSpPr>
          <p:spPr>
            <a:xfrm>
              <a:off x="2048890" y="845555"/>
              <a:ext cx="260101" cy="75863"/>
            </a:xfrm>
            <a:custGeom>
              <a:avLst/>
              <a:gdLst/>
              <a:ahLst/>
              <a:cxnLst/>
              <a:rect l="l" t="t" r="r" b="b"/>
              <a:pathLst>
                <a:path w="260101" h="75862" extrusionOk="0">
                  <a:moveTo>
                    <a:pt x="60145" y="9209"/>
                  </a:moveTo>
                  <a:lnTo>
                    <a:pt x="251970" y="9209"/>
                  </a:lnTo>
                  <a:lnTo>
                    <a:pt x="202117"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0"/>
            <p:cNvSpPr/>
            <p:nvPr/>
          </p:nvSpPr>
          <p:spPr>
            <a:xfrm>
              <a:off x="2302489" y="845555"/>
              <a:ext cx="151726" cy="75863"/>
            </a:xfrm>
            <a:custGeom>
              <a:avLst/>
              <a:gdLst/>
              <a:ahLst/>
              <a:cxnLst/>
              <a:rect l="l" t="t" r="r" b="b"/>
              <a:pathLst>
                <a:path w="151725" h="75862" extrusionOk="0">
                  <a:moveTo>
                    <a:pt x="60145" y="9209"/>
                  </a:moveTo>
                  <a:lnTo>
                    <a:pt x="144678" y="9209"/>
                  </a:lnTo>
                  <a:lnTo>
                    <a:pt x="93742" y="75317"/>
                  </a:lnTo>
                  <a:lnTo>
                    <a:pt x="9209" y="75317"/>
                  </a:lnTo>
                  <a:lnTo>
                    <a:pt x="60145" y="9209"/>
                  </a:lnTo>
                  <a:lnTo>
                    <a:pt x="60145" y="9209"/>
                  </a:lnTo>
                  <a:close/>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0"/>
            <p:cNvSpPr/>
            <p:nvPr/>
          </p:nvSpPr>
          <p:spPr>
            <a:xfrm>
              <a:off x="1394181" y="880115"/>
              <a:ext cx="1311345" cy="10838"/>
            </a:xfrm>
            <a:custGeom>
              <a:avLst/>
              <a:gdLst/>
              <a:ahLst/>
              <a:cxnLst/>
              <a:rect l="l" t="t" r="r" b="b"/>
              <a:pathLst>
                <a:path w="1311344" h="10837" extrusionOk="0">
                  <a:moveTo>
                    <a:pt x="7162" y="7162"/>
                  </a:moveTo>
                  <a:lnTo>
                    <a:pt x="1305502" y="7162"/>
                  </a:lnTo>
                </a:path>
              </a:pathLst>
            </a:custGeom>
            <a:solidFill>
              <a:srgbClr val="3BAB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 name="Title 1">
            <a:extLst>
              <a:ext uri="{FF2B5EF4-FFF2-40B4-BE49-F238E27FC236}">
                <a16:creationId xmlns:a16="http://schemas.microsoft.com/office/drawing/2014/main" id="{98087890-A777-1B49-AE4D-718CE53544FB}"/>
              </a:ext>
            </a:extLst>
          </p:cNvPr>
          <p:cNvSpPr txBox="1">
            <a:spLocks/>
          </p:cNvSpPr>
          <p:nvPr/>
        </p:nvSpPr>
        <p:spPr>
          <a:xfrm>
            <a:off x="14706" y="2328768"/>
            <a:ext cx="12177294" cy="25187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dirty="0">
                <a:solidFill>
                  <a:srgbClr val="1B1C67"/>
                </a:solidFill>
                <a:latin typeface="Azo Sans Md" panose="02000000000000000000" pitchFamily="2" charset="77"/>
              </a:rPr>
              <a:t>Accelerating your SAMM Level-Up effort</a:t>
            </a:r>
            <a:br>
              <a:rPr lang="en-US" sz="3200" dirty="0">
                <a:solidFill>
                  <a:srgbClr val="1B1C67"/>
                </a:solidFill>
                <a:latin typeface="Azo Sans Md" panose="02000000000000000000" pitchFamily="2" charset="77"/>
              </a:rPr>
            </a:br>
            <a:r>
              <a:rPr lang="en-US" sz="3200" dirty="0">
                <a:solidFill>
                  <a:srgbClr val="1B1C67"/>
                </a:solidFill>
                <a:latin typeface="Azo Sans Md" panose="02000000000000000000" pitchFamily="2" charset="77"/>
              </a:rPr>
              <a:t>requires </a:t>
            </a:r>
            <a:r>
              <a:rPr lang="en-US" sz="3200" u="sng" dirty="0">
                <a:solidFill>
                  <a:srgbClr val="1B1C67"/>
                </a:solidFill>
                <a:latin typeface="Azo Sans Md" panose="02000000000000000000" pitchFamily="2" charset="77"/>
              </a:rPr>
              <a:t>  proactive action by PEOPLE  </a:t>
            </a:r>
            <a:r>
              <a:rPr lang="en-US" sz="3200" dirty="0">
                <a:solidFill>
                  <a:srgbClr val="1B1C67"/>
                </a:solidFill>
                <a:latin typeface="Azo Sans Md" panose="02000000000000000000" pitchFamily="2" charset="77"/>
              </a:rPr>
              <a:t>, </a:t>
            </a:r>
          </a:p>
          <a:p>
            <a:pPr algn="ctr">
              <a:lnSpc>
                <a:spcPct val="150000"/>
              </a:lnSpc>
            </a:pPr>
            <a:r>
              <a:rPr lang="en-US" sz="3200" dirty="0">
                <a:solidFill>
                  <a:srgbClr val="1B1C67"/>
                </a:solidFill>
                <a:latin typeface="Azo Sans Md" panose="02000000000000000000" pitchFamily="2" charset="77"/>
              </a:rPr>
              <a:t>which you can inspire through </a:t>
            </a:r>
            <a:r>
              <a:rPr lang="en-US" sz="3200" u="sng" dirty="0">
                <a:solidFill>
                  <a:srgbClr val="1B1C67"/>
                </a:solidFill>
                <a:latin typeface="Azo Sans Md" panose="02000000000000000000" pitchFamily="2" charset="77"/>
              </a:rPr>
              <a:t>  behavioral science  </a:t>
            </a:r>
            <a:r>
              <a:rPr lang="en-US" sz="3200" dirty="0">
                <a:solidFill>
                  <a:srgbClr val="1B1C67"/>
                </a:solidFill>
                <a:latin typeface="Azo Sans Md" panose="02000000000000000000" pitchFamily="2" charset="77"/>
              </a:rPr>
              <a:t>!</a:t>
            </a:r>
          </a:p>
        </p:txBody>
      </p:sp>
      <p:sp>
        <p:nvSpPr>
          <p:cNvPr id="38" name="Google Shape;322;p3">
            <a:extLst>
              <a:ext uri="{FF2B5EF4-FFF2-40B4-BE49-F238E27FC236}">
                <a16:creationId xmlns:a16="http://schemas.microsoft.com/office/drawing/2014/main" id="{D72D9AFE-8538-5A4E-E411-26DC0E418CDD}"/>
              </a:ext>
            </a:extLst>
          </p:cNvPr>
          <p:cNvSpPr/>
          <p:nvPr/>
        </p:nvSpPr>
        <p:spPr>
          <a:xfrm>
            <a:off x="1208731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22;p3">
            <a:extLst>
              <a:ext uri="{FF2B5EF4-FFF2-40B4-BE49-F238E27FC236}">
                <a16:creationId xmlns:a16="http://schemas.microsoft.com/office/drawing/2014/main" id="{ADDC8BA9-9107-BD67-93EB-EA200B62254E}"/>
              </a:ext>
            </a:extLst>
          </p:cNvPr>
          <p:cNvSpPr/>
          <p:nvPr/>
        </p:nvSpPr>
        <p:spPr>
          <a:xfrm>
            <a:off x="1201329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22;p3">
            <a:extLst>
              <a:ext uri="{FF2B5EF4-FFF2-40B4-BE49-F238E27FC236}">
                <a16:creationId xmlns:a16="http://schemas.microsoft.com/office/drawing/2014/main" id="{596468D1-6CE3-E267-4A4A-A1806A12C499}"/>
              </a:ext>
            </a:extLst>
          </p:cNvPr>
          <p:cNvSpPr/>
          <p:nvPr/>
        </p:nvSpPr>
        <p:spPr>
          <a:xfrm>
            <a:off x="119396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22;p3">
            <a:extLst>
              <a:ext uri="{FF2B5EF4-FFF2-40B4-BE49-F238E27FC236}">
                <a16:creationId xmlns:a16="http://schemas.microsoft.com/office/drawing/2014/main" id="{FA01B5E0-C66C-12DA-329A-1C599EC6744B}"/>
              </a:ext>
            </a:extLst>
          </p:cNvPr>
          <p:cNvSpPr/>
          <p:nvPr/>
        </p:nvSpPr>
        <p:spPr>
          <a:xfrm>
            <a:off x="1186561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22;p3">
            <a:extLst>
              <a:ext uri="{FF2B5EF4-FFF2-40B4-BE49-F238E27FC236}">
                <a16:creationId xmlns:a16="http://schemas.microsoft.com/office/drawing/2014/main" id="{1A290518-B144-C3FB-1AA4-B0954388C468}"/>
              </a:ext>
            </a:extLst>
          </p:cNvPr>
          <p:cNvSpPr/>
          <p:nvPr/>
        </p:nvSpPr>
        <p:spPr>
          <a:xfrm>
            <a:off x="1179158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22;p3">
            <a:extLst>
              <a:ext uri="{FF2B5EF4-FFF2-40B4-BE49-F238E27FC236}">
                <a16:creationId xmlns:a16="http://schemas.microsoft.com/office/drawing/2014/main" id="{110A4CC3-A634-47FB-84A2-7B9F4AC52EFC}"/>
              </a:ext>
            </a:extLst>
          </p:cNvPr>
          <p:cNvSpPr/>
          <p:nvPr/>
        </p:nvSpPr>
        <p:spPr>
          <a:xfrm>
            <a:off x="1171756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322;p3">
            <a:extLst>
              <a:ext uri="{FF2B5EF4-FFF2-40B4-BE49-F238E27FC236}">
                <a16:creationId xmlns:a16="http://schemas.microsoft.com/office/drawing/2014/main" id="{53725679-6AEC-A272-1461-AB44461770FC}"/>
              </a:ext>
            </a:extLst>
          </p:cNvPr>
          <p:cNvSpPr/>
          <p:nvPr/>
        </p:nvSpPr>
        <p:spPr>
          <a:xfrm>
            <a:off x="1164354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322;p3">
            <a:extLst>
              <a:ext uri="{FF2B5EF4-FFF2-40B4-BE49-F238E27FC236}">
                <a16:creationId xmlns:a16="http://schemas.microsoft.com/office/drawing/2014/main" id="{28478A86-7BD4-6D8B-D051-661E30B41103}"/>
              </a:ext>
            </a:extLst>
          </p:cNvPr>
          <p:cNvSpPr/>
          <p:nvPr/>
        </p:nvSpPr>
        <p:spPr>
          <a:xfrm>
            <a:off x="115699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322;p3">
            <a:extLst>
              <a:ext uri="{FF2B5EF4-FFF2-40B4-BE49-F238E27FC236}">
                <a16:creationId xmlns:a16="http://schemas.microsoft.com/office/drawing/2014/main" id="{CBF202A0-6D11-E16E-3532-40193694A006}"/>
              </a:ext>
            </a:extLst>
          </p:cNvPr>
          <p:cNvSpPr/>
          <p:nvPr/>
        </p:nvSpPr>
        <p:spPr>
          <a:xfrm>
            <a:off x="1149586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22;p3">
            <a:extLst>
              <a:ext uri="{FF2B5EF4-FFF2-40B4-BE49-F238E27FC236}">
                <a16:creationId xmlns:a16="http://schemas.microsoft.com/office/drawing/2014/main" id="{C9698126-79A1-34BE-3FFA-20ECEB7C559E}"/>
              </a:ext>
            </a:extLst>
          </p:cNvPr>
          <p:cNvSpPr/>
          <p:nvPr/>
        </p:nvSpPr>
        <p:spPr>
          <a:xfrm>
            <a:off x="1142183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322;p3">
            <a:extLst>
              <a:ext uri="{FF2B5EF4-FFF2-40B4-BE49-F238E27FC236}">
                <a16:creationId xmlns:a16="http://schemas.microsoft.com/office/drawing/2014/main" id="{75FB373A-A030-7963-76A7-4CD4B04AE56A}"/>
              </a:ext>
            </a:extLst>
          </p:cNvPr>
          <p:cNvSpPr/>
          <p:nvPr/>
        </p:nvSpPr>
        <p:spPr>
          <a:xfrm>
            <a:off x="1134675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322;p3">
            <a:extLst>
              <a:ext uri="{FF2B5EF4-FFF2-40B4-BE49-F238E27FC236}">
                <a16:creationId xmlns:a16="http://schemas.microsoft.com/office/drawing/2014/main" id="{F7D26A7F-3068-F068-1C3B-673C102461E7}"/>
              </a:ext>
            </a:extLst>
          </p:cNvPr>
          <p:cNvSpPr/>
          <p:nvPr/>
        </p:nvSpPr>
        <p:spPr>
          <a:xfrm>
            <a:off x="1127273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22;p3">
            <a:extLst>
              <a:ext uri="{FF2B5EF4-FFF2-40B4-BE49-F238E27FC236}">
                <a16:creationId xmlns:a16="http://schemas.microsoft.com/office/drawing/2014/main" id="{518D35E4-38CB-59EC-B206-5A8B059BC1C8}"/>
              </a:ext>
            </a:extLst>
          </p:cNvPr>
          <p:cNvSpPr/>
          <p:nvPr/>
        </p:nvSpPr>
        <p:spPr>
          <a:xfrm>
            <a:off x="1119909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322;p3">
            <a:extLst>
              <a:ext uri="{FF2B5EF4-FFF2-40B4-BE49-F238E27FC236}">
                <a16:creationId xmlns:a16="http://schemas.microsoft.com/office/drawing/2014/main" id="{2F790EF4-EE64-7A4F-B0E2-1A0C05188344}"/>
              </a:ext>
            </a:extLst>
          </p:cNvPr>
          <p:cNvSpPr/>
          <p:nvPr/>
        </p:nvSpPr>
        <p:spPr>
          <a:xfrm>
            <a:off x="1112505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322;p3">
            <a:extLst>
              <a:ext uri="{FF2B5EF4-FFF2-40B4-BE49-F238E27FC236}">
                <a16:creationId xmlns:a16="http://schemas.microsoft.com/office/drawing/2014/main" id="{ED4EA3CF-CCC6-610D-FE23-A2071C3BA34A}"/>
              </a:ext>
            </a:extLst>
          </p:cNvPr>
          <p:cNvSpPr/>
          <p:nvPr/>
        </p:nvSpPr>
        <p:spPr>
          <a:xfrm>
            <a:off x="1105102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22;p3">
            <a:extLst>
              <a:ext uri="{FF2B5EF4-FFF2-40B4-BE49-F238E27FC236}">
                <a16:creationId xmlns:a16="http://schemas.microsoft.com/office/drawing/2014/main" id="{0E594C6B-BA51-90BA-BE4F-B1CE39CAADF4}"/>
              </a:ext>
            </a:extLst>
          </p:cNvPr>
          <p:cNvSpPr/>
          <p:nvPr/>
        </p:nvSpPr>
        <p:spPr>
          <a:xfrm>
            <a:off x="1097700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22;p3">
            <a:extLst>
              <a:ext uri="{FF2B5EF4-FFF2-40B4-BE49-F238E27FC236}">
                <a16:creationId xmlns:a16="http://schemas.microsoft.com/office/drawing/2014/main" id="{8A38F627-CAB8-7C98-88E9-A2C269F4A18F}"/>
              </a:ext>
            </a:extLst>
          </p:cNvPr>
          <p:cNvSpPr/>
          <p:nvPr/>
        </p:nvSpPr>
        <p:spPr>
          <a:xfrm>
            <a:off x="1090298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322;p3">
            <a:extLst>
              <a:ext uri="{FF2B5EF4-FFF2-40B4-BE49-F238E27FC236}">
                <a16:creationId xmlns:a16="http://schemas.microsoft.com/office/drawing/2014/main" id="{60123B81-8269-AFB3-CA98-134DE27D07C8}"/>
              </a:ext>
            </a:extLst>
          </p:cNvPr>
          <p:cNvSpPr/>
          <p:nvPr/>
        </p:nvSpPr>
        <p:spPr>
          <a:xfrm>
            <a:off x="1082933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2;p3">
            <a:extLst>
              <a:ext uri="{FF2B5EF4-FFF2-40B4-BE49-F238E27FC236}">
                <a16:creationId xmlns:a16="http://schemas.microsoft.com/office/drawing/2014/main" id="{3D5B0615-3B12-CD45-024D-59D9BEB91013}"/>
              </a:ext>
            </a:extLst>
          </p:cNvPr>
          <p:cNvSpPr/>
          <p:nvPr/>
        </p:nvSpPr>
        <p:spPr>
          <a:xfrm>
            <a:off x="10755298"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2;p3">
            <a:extLst>
              <a:ext uri="{FF2B5EF4-FFF2-40B4-BE49-F238E27FC236}">
                <a16:creationId xmlns:a16="http://schemas.microsoft.com/office/drawing/2014/main" id="{667C8F74-A455-3E6E-FD8C-6B00542CB110}"/>
              </a:ext>
            </a:extLst>
          </p:cNvPr>
          <p:cNvSpPr/>
          <p:nvPr/>
        </p:nvSpPr>
        <p:spPr>
          <a:xfrm>
            <a:off x="1068127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a:extLst>
              <a:ext uri="{FF2B5EF4-FFF2-40B4-BE49-F238E27FC236}">
                <a16:creationId xmlns:a16="http://schemas.microsoft.com/office/drawing/2014/main" id="{A6ADDD39-8977-956F-0F69-7B189CDB0E3F}"/>
              </a:ext>
            </a:extLst>
          </p:cNvPr>
          <p:cNvSpPr/>
          <p:nvPr/>
        </p:nvSpPr>
        <p:spPr>
          <a:xfrm>
            <a:off x="1060568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2;p3">
            <a:extLst>
              <a:ext uri="{FF2B5EF4-FFF2-40B4-BE49-F238E27FC236}">
                <a16:creationId xmlns:a16="http://schemas.microsoft.com/office/drawing/2014/main" id="{CC7A3BFC-0041-FCB3-3FD7-DA241F15872D}"/>
              </a:ext>
            </a:extLst>
          </p:cNvPr>
          <p:cNvSpPr/>
          <p:nvPr/>
        </p:nvSpPr>
        <p:spPr>
          <a:xfrm>
            <a:off x="1053166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2;p3">
            <a:extLst>
              <a:ext uri="{FF2B5EF4-FFF2-40B4-BE49-F238E27FC236}">
                <a16:creationId xmlns:a16="http://schemas.microsoft.com/office/drawing/2014/main" id="{41714F4E-A841-0F6F-9FAF-5B7FDB864257}"/>
              </a:ext>
            </a:extLst>
          </p:cNvPr>
          <p:cNvSpPr/>
          <p:nvPr/>
        </p:nvSpPr>
        <p:spPr>
          <a:xfrm>
            <a:off x="104580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2;p3">
            <a:extLst>
              <a:ext uri="{FF2B5EF4-FFF2-40B4-BE49-F238E27FC236}">
                <a16:creationId xmlns:a16="http://schemas.microsoft.com/office/drawing/2014/main" id="{A4816221-9055-759B-9009-20709DC82F04}"/>
              </a:ext>
            </a:extLst>
          </p:cNvPr>
          <p:cNvSpPr/>
          <p:nvPr/>
        </p:nvSpPr>
        <p:spPr>
          <a:xfrm>
            <a:off x="1038398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2;p3">
            <a:extLst>
              <a:ext uri="{FF2B5EF4-FFF2-40B4-BE49-F238E27FC236}">
                <a16:creationId xmlns:a16="http://schemas.microsoft.com/office/drawing/2014/main" id="{9E8E8E21-BCAB-815E-EDB5-98411FF0520C}"/>
              </a:ext>
            </a:extLst>
          </p:cNvPr>
          <p:cNvSpPr/>
          <p:nvPr/>
        </p:nvSpPr>
        <p:spPr>
          <a:xfrm>
            <a:off x="10309957"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2;p3">
            <a:extLst>
              <a:ext uri="{FF2B5EF4-FFF2-40B4-BE49-F238E27FC236}">
                <a16:creationId xmlns:a16="http://schemas.microsoft.com/office/drawing/2014/main" id="{4F78363E-7468-8E42-ABC1-E33F5E7428D8}"/>
              </a:ext>
            </a:extLst>
          </p:cNvPr>
          <p:cNvSpPr/>
          <p:nvPr/>
        </p:nvSpPr>
        <p:spPr>
          <a:xfrm>
            <a:off x="1023593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2;p3">
            <a:extLst>
              <a:ext uri="{FF2B5EF4-FFF2-40B4-BE49-F238E27FC236}">
                <a16:creationId xmlns:a16="http://schemas.microsoft.com/office/drawing/2014/main" id="{B8D23088-9E95-0014-0538-59C7527E8BA9}"/>
              </a:ext>
            </a:extLst>
          </p:cNvPr>
          <p:cNvSpPr/>
          <p:nvPr/>
        </p:nvSpPr>
        <p:spPr>
          <a:xfrm>
            <a:off x="1016191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2;p3">
            <a:extLst>
              <a:ext uri="{FF2B5EF4-FFF2-40B4-BE49-F238E27FC236}">
                <a16:creationId xmlns:a16="http://schemas.microsoft.com/office/drawing/2014/main" id="{540DE2A7-907A-DD88-2899-D6726973FB24}"/>
              </a:ext>
            </a:extLst>
          </p:cNvPr>
          <p:cNvSpPr/>
          <p:nvPr/>
        </p:nvSpPr>
        <p:spPr>
          <a:xfrm>
            <a:off x="100882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22;p3">
            <a:extLst>
              <a:ext uri="{FF2B5EF4-FFF2-40B4-BE49-F238E27FC236}">
                <a16:creationId xmlns:a16="http://schemas.microsoft.com/office/drawing/2014/main" id="{055D5458-3D9D-94C5-4C4E-FE0AF398A246}"/>
              </a:ext>
            </a:extLst>
          </p:cNvPr>
          <p:cNvSpPr/>
          <p:nvPr/>
        </p:nvSpPr>
        <p:spPr>
          <a:xfrm>
            <a:off x="1001423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22;p3">
            <a:extLst>
              <a:ext uri="{FF2B5EF4-FFF2-40B4-BE49-F238E27FC236}">
                <a16:creationId xmlns:a16="http://schemas.microsoft.com/office/drawing/2014/main" id="{0BA0C594-AC44-A579-80BD-CA4244C988F8}"/>
              </a:ext>
            </a:extLst>
          </p:cNvPr>
          <p:cNvSpPr/>
          <p:nvPr/>
        </p:nvSpPr>
        <p:spPr>
          <a:xfrm>
            <a:off x="9940204"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22;p3">
            <a:extLst>
              <a:ext uri="{FF2B5EF4-FFF2-40B4-BE49-F238E27FC236}">
                <a16:creationId xmlns:a16="http://schemas.microsoft.com/office/drawing/2014/main" id="{DDEFFD74-35CE-FD95-4578-F0629E2FC250}"/>
              </a:ext>
            </a:extLst>
          </p:cNvPr>
          <p:cNvSpPr/>
          <p:nvPr/>
        </p:nvSpPr>
        <p:spPr>
          <a:xfrm>
            <a:off x="9865123"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22;p3">
            <a:extLst>
              <a:ext uri="{FF2B5EF4-FFF2-40B4-BE49-F238E27FC236}">
                <a16:creationId xmlns:a16="http://schemas.microsoft.com/office/drawing/2014/main" id="{7E204C8B-3529-F115-D863-9FD9AAD45518}"/>
              </a:ext>
            </a:extLst>
          </p:cNvPr>
          <p:cNvSpPr/>
          <p:nvPr/>
        </p:nvSpPr>
        <p:spPr>
          <a:xfrm>
            <a:off x="979110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22;p3">
            <a:extLst>
              <a:ext uri="{FF2B5EF4-FFF2-40B4-BE49-F238E27FC236}">
                <a16:creationId xmlns:a16="http://schemas.microsoft.com/office/drawing/2014/main" id="{E129D953-D03D-15DE-C0F4-866CCA14F2B6}"/>
              </a:ext>
            </a:extLst>
          </p:cNvPr>
          <p:cNvSpPr/>
          <p:nvPr/>
        </p:nvSpPr>
        <p:spPr>
          <a:xfrm>
            <a:off x="971746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22;p3">
            <a:extLst>
              <a:ext uri="{FF2B5EF4-FFF2-40B4-BE49-F238E27FC236}">
                <a16:creationId xmlns:a16="http://schemas.microsoft.com/office/drawing/2014/main" id="{749E11EA-A8A5-3AAF-05F5-3646367CEF4F}"/>
              </a:ext>
            </a:extLst>
          </p:cNvPr>
          <p:cNvSpPr/>
          <p:nvPr/>
        </p:nvSpPr>
        <p:spPr>
          <a:xfrm>
            <a:off x="9643421"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22;p3">
            <a:extLst>
              <a:ext uri="{FF2B5EF4-FFF2-40B4-BE49-F238E27FC236}">
                <a16:creationId xmlns:a16="http://schemas.microsoft.com/office/drawing/2014/main" id="{C722478D-098F-EB2F-9A8B-0A8C038813DC}"/>
              </a:ext>
            </a:extLst>
          </p:cNvPr>
          <p:cNvSpPr/>
          <p:nvPr/>
        </p:nvSpPr>
        <p:spPr>
          <a:xfrm>
            <a:off x="9569395"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22;p3">
            <a:extLst>
              <a:ext uri="{FF2B5EF4-FFF2-40B4-BE49-F238E27FC236}">
                <a16:creationId xmlns:a16="http://schemas.microsoft.com/office/drawing/2014/main" id="{A39AC85A-5C38-6CF2-7A97-CA6312A27D95}"/>
              </a:ext>
            </a:extLst>
          </p:cNvPr>
          <p:cNvSpPr/>
          <p:nvPr/>
        </p:nvSpPr>
        <p:spPr>
          <a:xfrm>
            <a:off x="9495370"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22;p3">
            <a:extLst>
              <a:ext uri="{FF2B5EF4-FFF2-40B4-BE49-F238E27FC236}">
                <a16:creationId xmlns:a16="http://schemas.microsoft.com/office/drawing/2014/main" id="{49EBBAE1-CD9C-4FBB-631C-941062D9FA8F}"/>
              </a:ext>
            </a:extLst>
          </p:cNvPr>
          <p:cNvSpPr/>
          <p:nvPr/>
        </p:nvSpPr>
        <p:spPr>
          <a:xfrm>
            <a:off x="9421352" y="6697892"/>
            <a:ext cx="54968" cy="113328"/>
          </a:xfrm>
          <a:prstGeom prst="roundRect">
            <a:avLst>
              <a:gd name="adj" fmla="val 50000"/>
            </a:avLst>
          </a:prstGeom>
          <a:no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22;p3">
            <a:extLst>
              <a:ext uri="{FF2B5EF4-FFF2-40B4-BE49-F238E27FC236}">
                <a16:creationId xmlns:a16="http://schemas.microsoft.com/office/drawing/2014/main" id="{90D32F4D-A558-2D98-D094-8D7BF06AA741}"/>
              </a:ext>
            </a:extLst>
          </p:cNvPr>
          <p:cNvSpPr/>
          <p:nvPr/>
        </p:nvSpPr>
        <p:spPr>
          <a:xfrm>
            <a:off x="934770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22;p3">
            <a:extLst>
              <a:ext uri="{FF2B5EF4-FFF2-40B4-BE49-F238E27FC236}">
                <a16:creationId xmlns:a16="http://schemas.microsoft.com/office/drawing/2014/main" id="{7D506F30-BA62-9058-B1DD-F9B4085AF584}"/>
              </a:ext>
            </a:extLst>
          </p:cNvPr>
          <p:cNvSpPr/>
          <p:nvPr/>
        </p:nvSpPr>
        <p:spPr>
          <a:xfrm>
            <a:off x="927366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22;p3">
            <a:extLst>
              <a:ext uri="{FF2B5EF4-FFF2-40B4-BE49-F238E27FC236}">
                <a16:creationId xmlns:a16="http://schemas.microsoft.com/office/drawing/2014/main" id="{95A983C9-B5C3-A491-71FC-C087F64BBAC0}"/>
              </a:ext>
            </a:extLst>
          </p:cNvPr>
          <p:cNvSpPr/>
          <p:nvPr/>
        </p:nvSpPr>
        <p:spPr>
          <a:xfrm>
            <a:off x="9199642"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22;p3">
            <a:extLst>
              <a:ext uri="{FF2B5EF4-FFF2-40B4-BE49-F238E27FC236}">
                <a16:creationId xmlns:a16="http://schemas.microsoft.com/office/drawing/2014/main" id="{B4F77706-3814-BB6A-6F29-EECF137123B5}"/>
              </a:ext>
            </a:extLst>
          </p:cNvPr>
          <p:cNvSpPr/>
          <p:nvPr/>
        </p:nvSpPr>
        <p:spPr>
          <a:xfrm>
            <a:off x="9128198"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22;p3">
            <a:extLst>
              <a:ext uri="{FF2B5EF4-FFF2-40B4-BE49-F238E27FC236}">
                <a16:creationId xmlns:a16="http://schemas.microsoft.com/office/drawing/2014/main" id="{53480480-867A-32A1-A569-84052C23B4A0}"/>
              </a:ext>
            </a:extLst>
          </p:cNvPr>
          <p:cNvSpPr/>
          <p:nvPr/>
        </p:nvSpPr>
        <p:spPr>
          <a:xfrm>
            <a:off x="9054173"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22;p3">
            <a:extLst>
              <a:ext uri="{FF2B5EF4-FFF2-40B4-BE49-F238E27FC236}">
                <a16:creationId xmlns:a16="http://schemas.microsoft.com/office/drawing/2014/main" id="{F563302C-0D73-9E13-EBA0-839DB29C8557}"/>
              </a:ext>
            </a:extLst>
          </p:cNvPr>
          <p:cNvSpPr/>
          <p:nvPr/>
        </p:nvSpPr>
        <p:spPr>
          <a:xfrm>
            <a:off x="898015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22;p3">
            <a:extLst>
              <a:ext uri="{FF2B5EF4-FFF2-40B4-BE49-F238E27FC236}">
                <a16:creationId xmlns:a16="http://schemas.microsoft.com/office/drawing/2014/main" id="{CD882823-C2EA-BC60-07EF-53E9FBF30341}"/>
              </a:ext>
            </a:extLst>
          </p:cNvPr>
          <p:cNvSpPr/>
          <p:nvPr/>
        </p:nvSpPr>
        <p:spPr>
          <a:xfrm>
            <a:off x="890651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22;p3">
            <a:extLst>
              <a:ext uri="{FF2B5EF4-FFF2-40B4-BE49-F238E27FC236}">
                <a16:creationId xmlns:a16="http://schemas.microsoft.com/office/drawing/2014/main" id="{DFC535DF-5B73-C4B6-611E-80D5D206E028}"/>
              </a:ext>
            </a:extLst>
          </p:cNvPr>
          <p:cNvSpPr/>
          <p:nvPr/>
        </p:nvSpPr>
        <p:spPr>
          <a:xfrm>
            <a:off x="8832471"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22;p3">
            <a:extLst>
              <a:ext uri="{FF2B5EF4-FFF2-40B4-BE49-F238E27FC236}">
                <a16:creationId xmlns:a16="http://schemas.microsoft.com/office/drawing/2014/main" id="{F6DD0F88-7AF9-4887-C89B-688ABFE5C53D}"/>
              </a:ext>
            </a:extLst>
          </p:cNvPr>
          <p:cNvSpPr/>
          <p:nvPr/>
        </p:nvSpPr>
        <p:spPr>
          <a:xfrm>
            <a:off x="8758445" y="6697892"/>
            <a:ext cx="54968" cy="113328"/>
          </a:xfrm>
          <a:prstGeom prst="roundRect">
            <a:avLst>
              <a:gd name="adj" fmla="val 50000"/>
            </a:avLst>
          </a:prstGeom>
          <a:solidFill>
            <a:srgbClr val="3BAB23"/>
          </a:solidFill>
          <a:ln w="19050" cap="flat" cmpd="sng">
            <a:solidFill>
              <a:srgbClr val="1B1D6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287339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46951</TotalTime>
  <Words>1591</Words>
  <Application>Microsoft Macintosh PowerPoint</Application>
  <PresentationFormat>Widescreen</PresentationFormat>
  <Paragraphs>279</Paragraphs>
  <Slides>72</Slides>
  <Notes>72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Azo Sans</vt:lpstr>
      <vt:lpstr>Courier New</vt:lpstr>
      <vt:lpstr>Arial</vt:lpstr>
      <vt:lpstr>Azo Sans Md</vt:lpstr>
      <vt:lpstr>Play</vt:lpstr>
      <vt:lpstr>Martel Sans</vt:lpstr>
      <vt:lpstr>Slack-Lato</vt:lpstr>
      <vt:lpstr>Plus Jakarta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BOSS_ BABY</dc:creator>
  <cp:lastModifiedBy>Dustin Lehr</cp:lastModifiedBy>
  <cp:revision>2</cp:revision>
  <dcterms:created xsi:type="dcterms:W3CDTF">2023-05-05T07:08:44Z</dcterms:created>
  <dcterms:modified xsi:type="dcterms:W3CDTF">2024-09-19T22:36:52Z</dcterms:modified>
</cp:coreProperties>
</file>